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3" r:id="rId1"/>
    <p:sldMasterId id="2147483655" r:id="rId2"/>
    <p:sldMasterId id="2147483657" r:id="rId3"/>
    <p:sldMasterId id="2147483658" r:id="rId4"/>
    <p:sldMasterId id="2147483665" r:id="rId5"/>
  </p:sldMasterIdLst>
  <p:notesMasterIdLst>
    <p:notesMasterId r:id="rId38"/>
  </p:notesMasterIdLst>
  <p:sldIdLst>
    <p:sldId id="256" r:id="rId6"/>
    <p:sldId id="295" r:id="rId7"/>
    <p:sldId id="292" r:id="rId8"/>
    <p:sldId id="257" r:id="rId9"/>
    <p:sldId id="258" r:id="rId10"/>
    <p:sldId id="260" r:id="rId11"/>
    <p:sldId id="261" r:id="rId12"/>
    <p:sldId id="262" r:id="rId13"/>
    <p:sldId id="263" r:id="rId14"/>
    <p:sldId id="264" r:id="rId15"/>
    <p:sldId id="294" r:id="rId16"/>
    <p:sldId id="265" r:id="rId17"/>
    <p:sldId id="293" r:id="rId18"/>
    <p:sldId id="267" r:id="rId19"/>
    <p:sldId id="268" r:id="rId20"/>
    <p:sldId id="269" r:id="rId21"/>
    <p:sldId id="270" r:id="rId22"/>
    <p:sldId id="271" r:id="rId23"/>
    <p:sldId id="272" r:id="rId24"/>
    <p:sldId id="259" r:id="rId25"/>
    <p:sldId id="266" r:id="rId26"/>
    <p:sldId id="273" r:id="rId27"/>
    <p:sldId id="274" r:id="rId28"/>
    <p:sldId id="279" r:id="rId29"/>
    <p:sldId id="280" r:id="rId30"/>
    <p:sldId id="281" r:id="rId31"/>
    <p:sldId id="282" r:id="rId32"/>
    <p:sldId id="283" r:id="rId33"/>
    <p:sldId id="284" r:id="rId34"/>
    <p:sldId id="285" r:id="rId35"/>
    <p:sldId id="288" r:id="rId36"/>
    <p:sldId id="289" r:id="rId37"/>
  </p:sldIdLst>
  <p:sldSz cx="9144000" cy="6858000" type="screen4x3"/>
  <p:notesSz cx="6858000" cy="9144000"/>
  <p:defaultTextStyle>
    <a:defPPr>
      <a:defRPr lang="zh-CN"/>
    </a:defPPr>
    <a:lvl1pPr algn="l" rtl="0" fontAlgn="base">
      <a:spcBef>
        <a:spcPct val="0"/>
      </a:spcBef>
      <a:spcAft>
        <a:spcPct val="0"/>
      </a:spcAft>
      <a:defRPr sz="2400" kern="1200">
        <a:solidFill>
          <a:schemeClr val="tx1"/>
        </a:solidFill>
        <a:latin typeface="Arial" charset="0"/>
        <a:ea typeface="宋体" pitchFamily="2" charset="-122"/>
        <a:cs typeface="+mn-cs"/>
      </a:defRPr>
    </a:lvl1pPr>
    <a:lvl2pPr marL="457200" algn="l" rtl="0" fontAlgn="base">
      <a:spcBef>
        <a:spcPct val="0"/>
      </a:spcBef>
      <a:spcAft>
        <a:spcPct val="0"/>
      </a:spcAft>
      <a:defRPr sz="2400" kern="1200">
        <a:solidFill>
          <a:schemeClr val="tx1"/>
        </a:solidFill>
        <a:latin typeface="Arial" charset="0"/>
        <a:ea typeface="宋体" pitchFamily="2" charset="-122"/>
        <a:cs typeface="+mn-cs"/>
      </a:defRPr>
    </a:lvl2pPr>
    <a:lvl3pPr marL="914400" algn="l" rtl="0" fontAlgn="base">
      <a:spcBef>
        <a:spcPct val="0"/>
      </a:spcBef>
      <a:spcAft>
        <a:spcPct val="0"/>
      </a:spcAft>
      <a:defRPr sz="2400" kern="1200">
        <a:solidFill>
          <a:schemeClr val="tx1"/>
        </a:solidFill>
        <a:latin typeface="Arial" charset="0"/>
        <a:ea typeface="宋体" pitchFamily="2" charset="-122"/>
        <a:cs typeface="+mn-cs"/>
      </a:defRPr>
    </a:lvl3pPr>
    <a:lvl4pPr marL="1371600" algn="l" rtl="0" fontAlgn="base">
      <a:spcBef>
        <a:spcPct val="0"/>
      </a:spcBef>
      <a:spcAft>
        <a:spcPct val="0"/>
      </a:spcAft>
      <a:defRPr sz="2400" kern="1200">
        <a:solidFill>
          <a:schemeClr val="tx1"/>
        </a:solidFill>
        <a:latin typeface="Arial" charset="0"/>
        <a:ea typeface="宋体" pitchFamily="2" charset="-122"/>
        <a:cs typeface="+mn-cs"/>
      </a:defRPr>
    </a:lvl4pPr>
    <a:lvl5pPr marL="1828800" algn="l" rtl="0" fontAlgn="base">
      <a:spcBef>
        <a:spcPct val="0"/>
      </a:spcBef>
      <a:spcAft>
        <a:spcPct val="0"/>
      </a:spcAft>
      <a:defRPr sz="2400" kern="1200">
        <a:solidFill>
          <a:schemeClr val="tx1"/>
        </a:solidFill>
        <a:latin typeface="Arial" charset="0"/>
        <a:ea typeface="宋体" pitchFamily="2" charset="-122"/>
        <a:cs typeface="+mn-cs"/>
      </a:defRPr>
    </a:lvl5pPr>
    <a:lvl6pPr marL="2286000" algn="l" defTabSz="914400" rtl="0" eaLnBrk="1" latinLnBrk="0" hangingPunct="1">
      <a:defRPr sz="2400" kern="1200">
        <a:solidFill>
          <a:schemeClr val="tx1"/>
        </a:solidFill>
        <a:latin typeface="Arial" charset="0"/>
        <a:ea typeface="宋体" pitchFamily="2" charset="-122"/>
        <a:cs typeface="+mn-cs"/>
      </a:defRPr>
    </a:lvl6pPr>
    <a:lvl7pPr marL="2743200" algn="l" defTabSz="914400" rtl="0" eaLnBrk="1" latinLnBrk="0" hangingPunct="1">
      <a:defRPr sz="2400" kern="1200">
        <a:solidFill>
          <a:schemeClr val="tx1"/>
        </a:solidFill>
        <a:latin typeface="Arial" charset="0"/>
        <a:ea typeface="宋体" pitchFamily="2" charset="-122"/>
        <a:cs typeface="+mn-cs"/>
      </a:defRPr>
    </a:lvl7pPr>
    <a:lvl8pPr marL="3200400" algn="l" defTabSz="914400" rtl="0" eaLnBrk="1" latinLnBrk="0" hangingPunct="1">
      <a:defRPr sz="2400" kern="1200">
        <a:solidFill>
          <a:schemeClr val="tx1"/>
        </a:solidFill>
        <a:latin typeface="Arial" charset="0"/>
        <a:ea typeface="宋体" pitchFamily="2" charset="-122"/>
        <a:cs typeface="+mn-cs"/>
      </a:defRPr>
    </a:lvl8pPr>
    <a:lvl9pPr marL="3657600" algn="l" defTabSz="914400" rtl="0" eaLnBrk="1" latinLnBrk="0" hangingPunct="1">
      <a:defRPr sz="2400" kern="1200">
        <a:solidFill>
          <a:schemeClr val="tx1"/>
        </a:solidFill>
        <a:latin typeface="Arial"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75" autoAdjust="0"/>
    <p:restoredTop sz="86449" autoAdjust="0"/>
  </p:normalViewPr>
  <p:slideViewPr>
    <p:cSldViewPr>
      <p:cViewPr varScale="1">
        <p:scale>
          <a:sx n="55" d="100"/>
          <a:sy n="55" d="100"/>
        </p:scale>
        <p:origin x="742"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8" Type="http://schemas.openxmlformats.org/officeDocument/2006/relationships/slide" Target="slides/slide3.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s>
</file>

<file path=ppt/media/image1.png>
</file>

<file path=ppt/media/image10.png>
</file>

<file path=ppt/media/image12.jpeg>
</file>

<file path=ppt/media/image14.jpeg>
</file>

<file path=ppt/media/image15.png>
</file>

<file path=ppt/media/image16.jpeg>
</file>

<file path=ppt/media/image17.png>
</file>

<file path=ppt/media/image18.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526292-0287-4B44-9E51-A61A9C9B290E}" type="datetimeFigureOut">
              <a:rPr lang="zh-CN" altLang="en-US" smtClean="0"/>
              <a:t>2024/9/4</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48CB1C-C5B6-4A6D-BA05-FFFD7AEB9E49}" type="slidenum">
              <a:rPr lang="zh-CN" altLang="en-US" smtClean="0"/>
              <a:t>‹#›</a:t>
            </a:fld>
            <a:endParaRPr lang="zh-CN" altLang="en-US"/>
          </a:p>
        </p:txBody>
      </p:sp>
    </p:spTree>
    <p:extLst>
      <p:ext uri="{BB962C8B-B14F-4D97-AF65-F5344CB8AC3E}">
        <p14:creationId xmlns:p14="http://schemas.microsoft.com/office/powerpoint/2010/main" val="19735404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148CB1C-C5B6-4A6D-BA05-FFFD7AEB9E49}" type="slidenum">
              <a:rPr lang="zh-CN" altLang="en-US" smtClean="0"/>
              <a:t>31</a:t>
            </a:fld>
            <a:endParaRPr lang="zh-CN" altLang="en-US"/>
          </a:p>
        </p:txBody>
      </p:sp>
    </p:spTree>
    <p:extLst>
      <p:ext uri="{BB962C8B-B14F-4D97-AF65-F5344CB8AC3E}">
        <p14:creationId xmlns:p14="http://schemas.microsoft.com/office/powerpoint/2010/main" val="27221114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标题幻灯片">
    <p:spTree>
      <p:nvGrpSpPr>
        <p:cNvPr id="1" name=""/>
        <p:cNvGrpSpPr/>
        <p:nvPr/>
      </p:nvGrpSpPr>
      <p:grpSpPr>
        <a:xfrm>
          <a:off x="0" y="0"/>
          <a:ext cx="0" cy="0"/>
          <a:chOff x="0" y="0"/>
          <a:chExt cx="0" cy="0"/>
        </a:xfrm>
      </p:grpSpPr>
      <p:sp>
        <p:nvSpPr>
          <p:cNvPr id="4" name="Rectangle 2"/>
          <p:cNvSpPr>
            <a:spLocks noChangeArrowheads="1"/>
          </p:cNvSpPr>
          <p:nvPr/>
        </p:nvSpPr>
        <p:spPr bwMode="auto">
          <a:xfrm>
            <a:off x="0" y="0"/>
            <a:ext cx="9144000" cy="6858000"/>
          </a:xfrm>
          <a:prstGeom prst="rect">
            <a:avLst/>
          </a:prstGeom>
          <a:gradFill rotWithShape="1">
            <a:gsLst>
              <a:gs pos="0">
                <a:schemeClr val="accent2"/>
              </a:gs>
              <a:gs pos="100000">
                <a:schemeClr val="accent2">
                  <a:gamma/>
                  <a:shade val="56078"/>
                  <a:invGamma/>
                </a:schemeClr>
              </a:gs>
            </a:gsLst>
            <a:lin ang="5400000" scaled="1"/>
          </a:gradFill>
          <a:ln w="9525">
            <a:solidFill>
              <a:schemeClr val="tx1"/>
            </a:solidFill>
            <a:miter lim="800000"/>
            <a:headEnd/>
            <a:tailEnd/>
          </a:ln>
          <a:effectLst/>
        </p:spPr>
        <p:txBody>
          <a:bodyPr wrap="none" anchor="ctr"/>
          <a:lstStyle/>
          <a:p>
            <a:pPr>
              <a:defRPr/>
            </a:pPr>
            <a:endParaRPr lang="zh-CN" altLang="en-US"/>
          </a:p>
        </p:txBody>
      </p:sp>
      <p:sp>
        <p:nvSpPr>
          <p:cNvPr id="5" name="Rectangle 3"/>
          <p:cNvSpPr>
            <a:spLocks noChangeArrowheads="1"/>
          </p:cNvSpPr>
          <p:nvPr/>
        </p:nvSpPr>
        <p:spPr bwMode="auto">
          <a:xfrm>
            <a:off x="0" y="0"/>
            <a:ext cx="9144000" cy="6858000"/>
          </a:xfrm>
          <a:prstGeom prst="rect">
            <a:avLst/>
          </a:prstGeom>
          <a:gradFill rotWithShape="1">
            <a:gsLst>
              <a:gs pos="0">
                <a:schemeClr val="bg1">
                  <a:alpha val="13000"/>
                </a:schemeClr>
              </a:gs>
              <a:gs pos="100000">
                <a:schemeClr val="bg1">
                  <a:gamma/>
                  <a:shade val="46275"/>
                  <a:invGamma/>
                  <a:alpha val="0"/>
                </a:schemeClr>
              </a:gs>
            </a:gsLst>
            <a:lin ang="2700000" scaled="1"/>
          </a:gradFill>
          <a:ln w="9525">
            <a:noFill/>
            <a:miter lim="800000"/>
            <a:headEnd/>
            <a:tailEnd/>
          </a:ln>
          <a:effectLst/>
        </p:spPr>
        <p:txBody>
          <a:bodyPr wrap="none" anchor="ctr"/>
          <a:lstStyle/>
          <a:p>
            <a:pPr>
              <a:defRPr/>
            </a:pPr>
            <a:endParaRPr lang="zh-CN" altLang="en-US"/>
          </a:p>
        </p:txBody>
      </p:sp>
      <p:pic>
        <p:nvPicPr>
          <p:cNvPr id="6" name="Picture 4" descr="usa red shine"/>
          <p:cNvPicPr>
            <a:picLocks noChangeAspect="1" noChangeArrowheads="1"/>
          </p:cNvPicPr>
          <p:nvPr/>
        </p:nvPicPr>
        <p:blipFill>
          <a:blip r:embed="rId2" cstate="print">
            <a:lum bright="-42000"/>
          </a:blip>
          <a:srcRect l="28290" r="30588"/>
          <a:stretch>
            <a:fillRect/>
          </a:stretch>
        </p:blipFill>
        <p:spPr bwMode="auto">
          <a:xfrm>
            <a:off x="5376863" y="-19050"/>
            <a:ext cx="3779837" cy="6896100"/>
          </a:xfrm>
          <a:prstGeom prst="rect">
            <a:avLst/>
          </a:prstGeom>
          <a:noFill/>
          <a:ln w="9525">
            <a:noFill/>
            <a:miter lim="800000"/>
            <a:headEnd/>
            <a:tailEnd/>
          </a:ln>
        </p:spPr>
      </p:pic>
      <p:sp>
        <p:nvSpPr>
          <p:cNvPr id="7" name="Rectangle 5"/>
          <p:cNvSpPr>
            <a:spLocks noChangeArrowheads="1"/>
          </p:cNvSpPr>
          <p:nvPr/>
        </p:nvSpPr>
        <p:spPr bwMode="auto">
          <a:xfrm>
            <a:off x="0" y="4937125"/>
            <a:ext cx="9144000" cy="1927225"/>
          </a:xfrm>
          <a:prstGeom prst="rect">
            <a:avLst/>
          </a:prstGeom>
          <a:gradFill rotWithShape="1">
            <a:gsLst>
              <a:gs pos="0">
                <a:schemeClr val="tx1">
                  <a:gamma/>
                  <a:shade val="46275"/>
                  <a:invGamma/>
                  <a:alpha val="0"/>
                </a:schemeClr>
              </a:gs>
              <a:gs pos="100000">
                <a:schemeClr val="tx1">
                  <a:alpha val="20000"/>
                </a:schemeClr>
              </a:gs>
            </a:gsLst>
            <a:lin ang="5400000" scaled="1"/>
          </a:gradFill>
          <a:ln w="9525">
            <a:noFill/>
            <a:miter lim="800000"/>
            <a:headEnd/>
            <a:tailEnd/>
          </a:ln>
        </p:spPr>
        <p:txBody>
          <a:bodyPr/>
          <a:lstStyle/>
          <a:p>
            <a:pPr>
              <a:defRPr/>
            </a:pPr>
            <a:endParaRPr lang="zh-CN" altLang="en-US"/>
          </a:p>
        </p:txBody>
      </p:sp>
      <p:sp>
        <p:nvSpPr>
          <p:cNvPr id="8" name="Rectangle 6"/>
          <p:cNvSpPr>
            <a:spLocks noChangeArrowheads="1"/>
          </p:cNvSpPr>
          <p:nvPr/>
        </p:nvSpPr>
        <p:spPr bwMode="auto">
          <a:xfrm>
            <a:off x="9163050" y="-7938"/>
            <a:ext cx="1588" cy="6870701"/>
          </a:xfrm>
          <a:prstGeom prst="rect">
            <a:avLst/>
          </a:prstGeom>
          <a:solidFill>
            <a:srgbClr val="00BF10"/>
          </a:solidFill>
          <a:ln w="9525">
            <a:noFill/>
            <a:miter lim="800000"/>
            <a:headEnd/>
            <a:tailEnd/>
          </a:ln>
        </p:spPr>
        <p:txBody>
          <a:bodyPr/>
          <a:lstStyle/>
          <a:p>
            <a:pPr>
              <a:defRPr/>
            </a:pPr>
            <a:endParaRPr lang="zh-CN" altLang="en-US"/>
          </a:p>
        </p:txBody>
      </p:sp>
      <p:sp>
        <p:nvSpPr>
          <p:cNvPr id="9" name="Freeform 7"/>
          <p:cNvSpPr>
            <a:spLocks/>
          </p:cNvSpPr>
          <p:nvPr/>
        </p:nvSpPr>
        <p:spPr bwMode="auto">
          <a:xfrm>
            <a:off x="6213475" y="-7938"/>
            <a:ext cx="2730500" cy="6870701"/>
          </a:xfrm>
          <a:custGeom>
            <a:avLst/>
            <a:gdLst/>
            <a:ahLst/>
            <a:cxnLst>
              <a:cxn ang="0">
                <a:pos x="724" y="1264"/>
              </a:cxn>
              <a:cxn ang="0">
                <a:pos x="515" y="0"/>
              </a:cxn>
              <a:cxn ang="0">
                <a:pos x="455" y="0"/>
              </a:cxn>
              <a:cxn ang="0">
                <a:pos x="503" y="46"/>
              </a:cxn>
              <a:cxn ang="0">
                <a:pos x="712" y="1253"/>
              </a:cxn>
              <a:cxn ang="0">
                <a:pos x="98" y="2113"/>
              </a:cxn>
              <a:cxn ang="0">
                <a:pos x="0" y="2164"/>
              </a:cxn>
              <a:cxn ang="0">
                <a:pos x="110" y="2164"/>
              </a:cxn>
              <a:cxn ang="0">
                <a:pos x="724" y="1264"/>
              </a:cxn>
            </a:cxnLst>
            <a:rect l="0" t="0" r="r" b="b"/>
            <a:pathLst>
              <a:path w="858" h="2164">
                <a:moveTo>
                  <a:pt x="724" y="1264"/>
                </a:moveTo>
                <a:cubicBezTo>
                  <a:pt x="858" y="761"/>
                  <a:pt x="764" y="273"/>
                  <a:pt x="515" y="0"/>
                </a:cubicBezTo>
                <a:cubicBezTo>
                  <a:pt x="455" y="0"/>
                  <a:pt x="455" y="0"/>
                  <a:pt x="455" y="0"/>
                </a:cubicBezTo>
                <a:cubicBezTo>
                  <a:pt x="472" y="15"/>
                  <a:pt x="488" y="30"/>
                  <a:pt x="503" y="46"/>
                </a:cubicBezTo>
                <a:cubicBezTo>
                  <a:pt x="752" y="307"/>
                  <a:pt x="846" y="774"/>
                  <a:pt x="712" y="1253"/>
                </a:cubicBezTo>
                <a:cubicBezTo>
                  <a:pt x="604" y="1642"/>
                  <a:pt x="370" y="1952"/>
                  <a:pt x="98" y="2113"/>
                </a:cubicBezTo>
                <a:cubicBezTo>
                  <a:pt x="66" y="2132"/>
                  <a:pt x="33" y="2149"/>
                  <a:pt x="0" y="2164"/>
                </a:cubicBezTo>
                <a:cubicBezTo>
                  <a:pt x="110" y="2164"/>
                  <a:pt x="110" y="2164"/>
                  <a:pt x="110" y="2164"/>
                </a:cubicBezTo>
                <a:cubicBezTo>
                  <a:pt x="382" y="1995"/>
                  <a:pt x="616" y="1671"/>
                  <a:pt x="724" y="1264"/>
                </a:cubicBezTo>
                <a:close/>
              </a:path>
            </a:pathLst>
          </a:custGeom>
          <a:gradFill rotWithShape="1">
            <a:gsLst>
              <a:gs pos="0">
                <a:srgbClr val="EAEAEA"/>
              </a:gs>
              <a:gs pos="100000">
                <a:srgbClr val="EAEAEA">
                  <a:gamma/>
                  <a:shade val="95294"/>
                  <a:invGamma/>
                </a:srgbClr>
              </a:gs>
            </a:gsLst>
            <a:lin ang="5400000" scaled="1"/>
          </a:gradFill>
          <a:ln w="3175" cap="flat" cmpd="sng">
            <a:noFill/>
            <a:prstDash val="solid"/>
            <a:round/>
            <a:headEnd type="none" w="med" len="med"/>
            <a:tailEnd type="none" w="med" len="med"/>
          </a:ln>
          <a:effectLst/>
        </p:spPr>
        <p:txBody>
          <a:bodyPr/>
          <a:lstStyle/>
          <a:p>
            <a:pPr>
              <a:defRPr/>
            </a:pPr>
            <a:endParaRPr lang="zh-CN" altLang="en-US"/>
          </a:p>
        </p:txBody>
      </p:sp>
      <p:sp>
        <p:nvSpPr>
          <p:cNvPr id="10" name="Freeform 8"/>
          <p:cNvSpPr>
            <a:spLocks/>
          </p:cNvSpPr>
          <p:nvPr/>
        </p:nvSpPr>
        <p:spPr bwMode="auto">
          <a:xfrm>
            <a:off x="6564313" y="-7938"/>
            <a:ext cx="2598737" cy="6870701"/>
          </a:xfrm>
          <a:custGeom>
            <a:avLst/>
            <a:gdLst/>
            <a:ahLst/>
            <a:cxnLst>
              <a:cxn ang="0">
                <a:pos x="405" y="0"/>
              </a:cxn>
              <a:cxn ang="0">
                <a:pos x="614" y="1264"/>
              </a:cxn>
              <a:cxn ang="0">
                <a:pos x="0" y="2164"/>
              </a:cxn>
              <a:cxn ang="0">
                <a:pos x="817" y="2164"/>
              </a:cxn>
              <a:cxn ang="0">
                <a:pos x="817" y="0"/>
              </a:cxn>
              <a:cxn ang="0">
                <a:pos x="405" y="0"/>
              </a:cxn>
            </a:cxnLst>
            <a:rect l="0" t="0" r="r" b="b"/>
            <a:pathLst>
              <a:path w="817" h="2164">
                <a:moveTo>
                  <a:pt x="405" y="0"/>
                </a:moveTo>
                <a:cubicBezTo>
                  <a:pt x="654" y="273"/>
                  <a:pt x="748" y="761"/>
                  <a:pt x="614" y="1264"/>
                </a:cubicBezTo>
                <a:cubicBezTo>
                  <a:pt x="506" y="1671"/>
                  <a:pt x="272" y="1995"/>
                  <a:pt x="0" y="2164"/>
                </a:cubicBezTo>
                <a:cubicBezTo>
                  <a:pt x="817" y="2164"/>
                  <a:pt x="817" y="2164"/>
                  <a:pt x="817" y="2164"/>
                </a:cubicBezTo>
                <a:cubicBezTo>
                  <a:pt x="817" y="0"/>
                  <a:pt x="817" y="0"/>
                  <a:pt x="817" y="0"/>
                </a:cubicBezTo>
                <a:lnTo>
                  <a:pt x="405" y="0"/>
                </a:lnTo>
                <a:close/>
              </a:path>
            </a:pathLst>
          </a:custGeom>
          <a:gradFill rotWithShape="1">
            <a:gsLst>
              <a:gs pos="0">
                <a:schemeClr val="accent1"/>
              </a:gs>
              <a:gs pos="100000">
                <a:schemeClr val="accent1">
                  <a:gamma/>
                  <a:shade val="65882"/>
                  <a:invGamma/>
                </a:schemeClr>
              </a:gs>
            </a:gsLst>
            <a:lin ang="5400000" scaled="1"/>
          </a:gradFill>
          <a:ln w="9525" cap="flat" cmpd="sng">
            <a:noFill/>
            <a:prstDash val="solid"/>
            <a:round/>
            <a:headEnd type="none" w="med" len="med"/>
            <a:tailEnd type="none" w="med" len="med"/>
          </a:ln>
          <a:effectLst/>
        </p:spPr>
        <p:txBody>
          <a:bodyPr/>
          <a:lstStyle/>
          <a:p>
            <a:pPr>
              <a:defRPr/>
            </a:pPr>
            <a:endParaRPr lang="zh-CN" altLang="en-US"/>
          </a:p>
        </p:txBody>
      </p:sp>
      <p:sp>
        <p:nvSpPr>
          <p:cNvPr id="11" name="Freeform 9"/>
          <p:cNvSpPr>
            <a:spLocks/>
          </p:cNvSpPr>
          <p:nvPr/>
        </p:nvSpPr>
        <p:spPr bwMode="auto">
          <a:xfrm rot="5400000">
            <a:off x="6850856" y="6633369"/>
            <a:ext cx="288925" cy="300038"/>
          </a:xfrm>
          <a:custGeom>
            <a:avLst/>
            <a:gdLst/>
            <a:ahLst/>
            <a:cxnLst>
              <a:cxn ang="0">
                <a:pos x="178" y="32"/>
              </a:cxn>
              <a:cxn ang="0">
                <a:pos x="110" y="59"/>
              </a:cxn>
              <a:cxn ang="0">
                <a:pos x="66" y="0"/>
              </a:cxn>
              <a:cxn ang="0">
                <a:pos x="68" y="75"/>
              </a:cxn>
              <a:cxn ang="0">
                <a:pos x="0" y="99"/>
              </a:cxn>
              <a:cxn ang="0">
                <a:pos x="70" y="119"/>
              </a:cxn>
              <a:cxn ang="0">
                <a:pos x="72" y="189"/>
              </a:cxn>
              <a:cxn ang="0">
                <a:pos x="112" y="131"/>
              </a:cxn>
              <a:cxn ang="0">
                <a:pos x="182" y="151"/>
              </a:cxn>
              <a:cxn ang="0">
                <a:pos x="138" y="93"/>
              </a:cxn>
              <a:cxn ang="0">
                <a:pos x="178" y="32"/>
              </a:cxn>
            </a:cxnLst>
            <a:rect l="0" t="0" r="r" b="b"/>
            <a:pathLst>
              <a:path w="182" h="189">
                <a:moveTo>
                  <a:pt x="178" y="32"/>
                </a:moveTo>
                <a:lnTo>
                  <a:pt x="110" y="59"/>
                </a:lnTo>
                <a:lnTo>
                  <a:pt x="66" y="0"/>
                </a:lnTo>
                <a:lnTo>
                  <a:pt x="68" y="75"/>
                </a:lnTo>
                <a:lnTo>
                  <a:pt x="0" y="99"/>
                </a:lnTo>
                <a:lnTo>
                  <a:pt x="70" y="119"/>
                </a:lnTo>
                <a:lnTo>
                  <a:pt x="72" y="189"/>
                </a:lnTo>
                <a:lnTo>
                  <a:pt x="112" y="131"/>
                </a:lnTo>
                <a:lnTo>
                  <a:pt x="182" y="151"/>
                </a:lnTo>
                <a:lnTo>
                  <a:pt x="138" y="93"/>
                </a:lnTo>
                <a:lnTo>
                  <a:pt x="178" y="32"/>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2" name="Freeform 10"/>
          <p:cNvSpPr>
            <a:spLocks/>
          </p:cNvSpPr>
          <p:nvPr/>
        </p:nvSpPr>
        <p:spPr bwMode="auto">
          <a:xfrm rot="5400000">
            <a:off x="7864476" y="5534025"/>
            <a:ext cx="298450" cy="288925"/>
          </a:xfrm>
          <a:custGeom>
            <a:avLst/>
            <a:gdLst/>
            <a:ahLst/>
            <a:cxnLst>
              <a:cxn ang="0">
                <a:pos x="148" y="0"/>
              </a:cxn>
              <a:cxn ang="0">
                <a:pos x="92" y="46"/>
              </a:cxn>
              <a:cxn ang="0">
                <a:pos x="32" y="6"/>
              </a:cxn>
              <a:cxn ang="0">
                <a:pos x="56" y="74"/>
              </a:cxn>
              <a:cxn ang="0">
                <a:pos x="0" y="118"/>
              </a:cxn>
              <a:cxn ang="0">
                <a:pos x="72" y="116"/>
              </a:cxn>
              <a:cxn ang="0">
                <a:pos x="96" y="182"/>
              </a:cxn>
              <a:cxn ang="0">
                <a:pos x="116" y="114"/>
              </a:cxn>
              <a:cxn ang="0">
                <a:pos x="188" y="110"/>
              </a:cxn>
              <a:cxn ang="0">
                <a:pos x="128" y="70"/>
              </a:cxn>
              <a:cxn ang="0">
                <a:pos x="148" y="0"/>
              </a:cxn>
            </a:cxnLst>
            <a:rect l="0" t="0" r="r" b="b"/>
            <a:pathLst>
              <a:path w="188" h="182">
                <a:moveTo>
                  <a:pt x="148" y="0"/>
                </a:moveTo>
                <a:lnTo>
                  <a:pt x="92" y="46"/>
                </a:lnTo>
                <a:lnTo>
                  <a:pt x="32" y="6"/>
                </a:lnTo>
                <a:lnTo>
                  <a:pt x="56" y="74"/>
                </a:lnTo>
                <a:lnTo>
                  <a:pt x="0" y="118"/>
                </a:lnTo>
                <a:lnTo>
                  <a:pt x="72" y="116"/>
                </a:lnTo>
                <a:lnTo>
                  <a:pt x="96" y="182"/>
                </a:lnTo>
                <a:lnTo>
                  <a:pt x="116" y="114"/>
                </a:lnTo>
                <a:lnTo>
                  <a:pt x="188" y="110"/>
                </a:lnTo>
                <a:lnTo>
                  <a:pt x="128" y="70"/>
                </a:lnTo>
                <a:lnTo>
                  <a:pt x="148"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3" name="Freeform 11"/>
          <p:cNvSpPr>
            <a:spLocks/>
          </p:cNvSpPr>
          <p:nvPr/>
        </p:nvSpPr>
        <p:spPr bwMode="auto">
          <a:xfrm rot="5400000">
            <a:off x="8143081" y="5088732"/>
            <a:ext cx="295275" cy="300038"/>
          </a:xfrm>
          <a:custGeom>
            <a:avLst/>
            <a:gdLst/>
            <a:ahLst/>
            <a:cxnLst>
              <a:cxn ang="0">
                <a:pos x="130" y="0"/>
              </a:cxn>
              <a:cxn ang="0">
                <a:pos x="82" y="54"/>
              </a:cxn>
              <a:cxn ang="0">
                <a:pos x="16" y="22"/>
              </a:cxn>
              <a:cxn ang="0">
                <a:pos x="50" y="86"/>
              </a:cxn>
              <a:cxn ang="0">
                <a:pos x="0" y="138"/>
              </a:cxn>
              <a:cxn ang="0">
                <a:pos x="72" y="126"/>
              </a:cxn>
              <a:cxn ang="0">
                <a:pos x="106" y="189"/>
              </a:cxn>
              <a:cxn ang="0">
                <a:pos x="114" y="116"/>
              </a:cxn>
              <a:cxn ang="0">
                <a:pos x="186" y="104"/>
              </a:cxn>
              <a:cxn ang="0">
                <a:pos x="120" y="72"/>
              </a:cxn>
              <a:cxn ang="0">
                <a:pos x="130" y="0"/>
              </a:cxn>
            </a:cxnLst>
            <a:rect l="0" t="0" r="r" b="b"/>
            <a:pathLst>
              <a:path w="186" h="189">
                <a:moveTo>
                  <a:pt x="130" y="0"/>
                </a:moveTo>
                <a:lnTo>
                  <a:pt x="82" y="54"/>
                </a:lnTo>
                <a:lnTo>
                  <a:pt x="16" y="22"/>
                </a:lnTo>
                <a:lnTo>
                  <a:pt x="50" y="86"/>
                </a:lnTo>
                <a:lnTo>
                  <a:pt x="0" y="138"/>
                </a:lnTo>
                <a:lnTo>
                  <a:pt x="72" y="126"/>
                </a:lnTo>
                <a:lnTo>
                  <a:pt x="106" y="189"/>
                </a:lnTo>
                <a:lnTo>
                  <a:pt x="114" y="116"/>
                </a:lnTo>
                <a:lnTo>
                  <a:pt x="186" y="104"/>
                </a:lnTo>
                <a:lnTo>
                  <a:pt x="120" y="72"/>
                </a:lnTo>
                <a:lnTo>
                  <a:pt x="130"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4" name="Freeform 12"/>
          <p:cNvSpPr>
            <a:spLocks/>
          </p:cNvSpPr>
          <p:nvPr/>
        </p:nvSpPr>
        <p:spPr bwMode="auto">
          <a:xfrm rot="5400000">
            <a:off x="8362950" y="4619625"/>
            <a:ext cx="295275" cy="295275"/>
          </a:xfrm>
          <a:custGeom>
            <a:avLst/>
            <a:gdLst/>
            <a:ahLst/>
            <a:cxnLst>
              <a:cxn ang="0">
                <a:pos x="130" y="0"/>
              </a:cxn>
              <a:cxn ang="0">
                <a:pos x="80" y="52"/>
              </a:cxn>
              <a:cxn ang="0">
                <a:pos x="14" y="22"/>
              </a:cxn>
              <a:cxn ang="0">
                <a:pos x="50" y="86"/>
              </a:cxn>
              <a:cxn ang="0">
                <a:pos x="0" y="136"/>
              </a:cxn>
              <a:cxn ang="0">
                <a:pos x="70" y="124"/>
              </a:cxn>
              <a:cxn ang="0">
                <a:pos x="104" y="186"/>
              </a:cxn>
              <a:cxn ang="0">
                <a:pos x="114" y="116"/>
              </a:cxn>
              <a:cxn ang="0">
                <a:pos x="186" y="102"/>
              </a:cxn>
              <a:cxn ang="0">
                <a:pos x="120" y="72"/>
              </a:cxn>
              <a:cxn ang="0">
                <a:pos x="130" y="0"/>
              </a:cxn>
            </a:cxnLst>
            <a:rect l="0" t="0" r="r" b="b"/>
            <a:pathLst>
              <a:path w="186" h="186">
                <a:moveTo>
                  <a:pt x="130" y="0"/>
                </a:moveTo>
                <a:lnTo>
                  <a:pt x="80" y="52"/>
                </a:lnTo>
                <a:lnTo>
                  <a:pt x="14" y="22"/>
                </a:lnTo>
                <a:lnTo>
                  <a:pt x="50" y="86"/>
                </a:lnTo>
                <a:lnTo>
                  <a:pt x="0" y="136"/>
                </a:lnTo>
                <a:lnTo>
                  <a:pt x="70" y="124"/>
                </a:lnTo>
                <a:lnTo>
                  <a:pt x="104" y="186"/>
                </a:lnTo>
                <a:lnTo>
                  <a:pt x="114" y="116"/>
                </a:lnTo>
                <a:lnTo>
                  <a:pt x="186" y="102"/>
                </a:lnTo>
                <a:lnTo>
                  <a:pt x="120" y="72"/>
                </a:lnTo>
                <a:lnTo>
                  <a:pt x="130"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 name="Freeform 13"/>
          <p:cNvSpPr>
            <a:spLocks/>
          </p:cNvSpPr>
          <p:nvPr/>
        </p:nvSpPr>
        <p:spPr bwMode="auto">
          <a:xfrm rot="5400000">
            <a:off x="8543132" y="4126706"/>
            <a:ext cx="285750" cy="300037"/>
          </a:xfrm>
          <a:custGeom>
            <a:avLst/>
            <a:gdLst/>
            <a:ahLst/>
            <a:cxnLst>
              <a:cxn ang="0">
                <a:pos x="110" y="0"/>
              </a:cxn>
              <a:cxn ang="0">
                <a:pos x="68" y="59"/>
              </a:cxn>
              <a:cxn ang="0">
                <a:pos x="0" y="36"/>
              </a:cxn>
              <a:cxn ang="0">
                <a:pos x="42" y="95"/>
              </a:cxn>
              <a:cxn ang="0">
                <a:pos x="0" y="153"/>
              </a:cxn>
              <a:cxn ang="0">
                <a:pos x="68" y="131"/>
              </a:cxn>
              <a:cxn ang="0">
                <a:pos x="110" y="189"/>
              </a:cxn>
              <a:cxn ang="0">
                <a:pos x="110" y="117"/>
              </a:cxn>
              <a:cxn ang="0">
                <a:pos x="180" y="95"/>
              </a:cxn>
              <a:cxn ang="0">
                <a:pos x="110" y="73"/>
              </a:cxn>
              <a:cxn ang="0">
                <a:pos x="110" y="0"/>
              </a:cxn>
            </a:cxnLst>
            <a:rect l="0" t="0" r="r" b="b"/>
            <a:pathLst>
              <a:path w="180" h="189">
                <a:moveTo>
                  <a:pt x="110" y="0"/>
                </a:moveTo>
                <a:lnTo>
                  <a:pt x="68" y="59"/>
                </a:lnTo>
                <a:lnTo>
                  <a:pt x="0" y="36"/>
                </a:lnTo>
                <a:lnTo>
                  <a:pt x="42" y="95"/>
                </a:lnTo>
                <a:lnTo>
                  <a:pt x="0" y="153"/>
                </a:lnTo>
                <a:lnTo>
                  <a:pt x="68" y="131"/>
                </a:lnTo>
                <a:lnTo>
                  <a:pt x="110" y="189"/>
                </a:lnTo>
                <a:lnTo>
                  <a:pt x="110" y="117"/>
                </a:lnTo>
                <a:lnTo>
                  <a:pt x="180" y="95"/>
                </a:lnTo>
                <a:lnTo>
                  <a:pt x="110" y="73"/>
                </a:lnTo>
                <a:lnTo>
                  <a:pt x="110"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6" name="Freeform 14"/>
          <p:cNvSpPr>
            <a:spLocks/>
          </p:cNvSpPr>
          <p:nvPr/>
        </p:nvSpPr>
        <p:spPr bwMode="auto">
          <a:xfrm rot="5400000">
            <a:off x="8678069" y="3612356"/>
            <a:ext cx="298450" cy="300038"/>
          </a:xfrm>
          <a:custGeom>
            <a:avLst/>
            <a:gdLst/>
            <a:ahLst/>
            <a:cxnLst>
              <a:cxn ang="0">
                <a:pos x="106" y="0"/>
              </a:cxn>
              <a:cxn ang="0">
                <a:pos x="72" y="64"/>
              </a:cxn>
              <a:cxn ang="0">
                <a:pos x="0" y="52"/>
              </a:cxn>
              <a:cxn ang="0">
                <a:pos x="52" y="104"/>
              </a:cxn>
              <a:cxn ang="0">
                <a:pos x="18" y="169"/>
              </a:cxn>
              <a:cxn ang="0">
                <a:pos x="82" y="136"/>
              </a:cxn>
              <a:cxn ang="0">
                <a:pos x="132" y="189"/>
              </a:cxn>
              <a:cxn ang="0">
                <a:pos x="122" y="116"/>
              </a:cxn>
              <a:cxn ang="0">
                <a:pos x="188" y="84"/>
              </a:cxn>
              <a:cxn ang="0">
                <a:pos x="116" y="72"/>
              </a:cxn>
              <a:cxn ang="0">
                <a:pos x="106" y="0"/>
              </a:cxn>
            </a:cxnLst>
            <a:rect l="0" t="0" r="r" b="b"/>
            <a:pathLst>
              <a:path w="188" h="189">
                <a:moveTo>
                  <a:pt x="106" y="0"/>
                </a:moveTo>
                <a:lnTo>
                  <a:pt x="72" y="64"/>
                </a:lnTo>
                <a:lnTo>
                  <a:pt x="0" y="52"/>
                </a:lnTo>
                <a:lnTo>
                  <a:pt x="52" y="104"/>
                </a:lnTo>
                <a:lnTo>
                  <a:pt x="18" y="169"/>
                </a:lnTo>
                <a:lnTo>
                  <a:pt x="82" y="136"/>
                </a:lnTo>
                <a:lnTo>
                  <a:pt x="132" y="189"/>
                </a:lnTo>
                <a:lnTo>
                  <a:pt x="122" y="116"/>
                </a:lnTo>
                <a:lnTo>
                  <a:pt x="188" y="84"/>
                </a:lnTo>
                <a:lnTo>
                  <a:pt x="116" y="72"/>
                </a:lnTo>
                <a:lnTo>
                  <a:pt x="106"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7" name="Freeform 15"/>
          <p:cNvSpPr>
            <a:spLocks/>
          </p:cNvSpPr>
          <p:nvPr/>
        </p:nvSpPr>
        <p:spPr bwMode="auto">
          <a:xfrm rot="5400000">
            <a:off x="8769351" y="3095625"/>
            <a:ext cx="298450" cy="295275"/>
          </a:xfrm>
          <a:custGeom>
            <a:avLst/>
            <a:gdLst/>
            <a:ahLst/>
            <a:cxnLst>
              <a:cxn ang="0">
                <a:pos x="106" y="0"/>
              </a:cxn>
              <a:cxn ang="0">
                <a:pos x="72" y="64"/>
              </a:cxn>
              <a:cxn ang="0">
                <a:pos x="0" y="50"/>
              </a:cxn>
              <a:cxn ang="0">
                <a:pos x="52" y="104"/>
              </a:cxn>
              <a:cxn ang="0">
                <a:pos x="18" y="166"/>
              </a:cxn>
              <a:cxn ang="0">
                <a:pos x="82" y="136"/>
              </a:cxn>
              <a:cxn ang="0">
                <a:pos x="132" y="186"/>
              </a:cxn>
              <a:cxn ang="0">
                <a:pos x="122" y="116"/>
              </a:cxn>
              <a:cxn ang="0">
                <a:pos x="188" y="84"/>
              </a:cxn>
              <a:cxn ang="0">
                <a:pos x="116" y="72"/>
              </a:cxn>
              <a:cxn ang="0">
                <a:pos x="106" y="0"/>
              </a:cxn>
            </a:cxnLst>
            <a:rect l="0" t="0" r="r" b="b"/>
            <a:pathLst>
              <a:path w="188" h="186">
                <a:moveTo>
                  <a:pt x="106" y="0"/>
                </a:moveTo>
                <a:lnTo>
                  <a:pt x="72" y="64"/>
                </a:lnTo>
                <a:lnTo>
                  <a:pt x="0" y="50"/>
                </a:lnTo>
                <a:lnTo>
                  <a:pt x="52" y="104"/>
                </a:lnTo>
                <a:lnTo>
                  <a:pt x="18" y="166"/>
                </a:lnTo>
                <a:lnTo>
                  <a:pt x="82" y="136"/>
                </a:lnTo>
                <a:lnTo>
                  <a:pt x="132" y="186"/>
                </a:lnTo>
                <a:lnTo>
                  <a:pt x="122" y="116"/>
                </a:lnTo>
                <a:lnTo>
                  <a:pt x="188" y="84"/>
                </a:lnTo>
                <a:lnTo>
                  <a:pt x="116" y="72"/>
                </a:lnTo>
                <a:lnTo>
                  <a:pt x="106"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8" name="Freeform 16"/>
          <p:cNvSpPr>
            <a:spLocks/>
          </p:cNvSpPr>
          <p:nvPr/>
        </p:nvSpPr>
        <p:spPr bwMode="auto">
          <a:xfrm rot="5400000">
            <a:off x="8815387" y="2568576"/>
            <a:ext cx="301625" cy="285750"/>
          </a:xfrm>
          <a:custGeom>
            <a:avLst/>
            <a:gdLst/>
            <a:ahLst/>
            <a:cxnLst>
              <a:cxn ang="0">
                <a:pos x="98" y="0"/>
              </a:cxn>
              <a:cxn ang="0">
                <a:pos x="74" y="68"/>
              </a:cxn>
              <a:cxn ang="0">
                <a:pos x="0" y="66"/>
              </a:cxn>
              <a:cxn ang="0">
                <a:pos x="58" y="110"/>
              </a:cxn>
              <a:cxn ang="0">
                <a:pos x="34" y="178"/>
              </a:cxn>
              <a:cxn ang="0">
                <a:pos x="92" y="138"/>
              </a:cxn>
              <a:cxn ang="0">
                <a:pos x="150" y="180"/>
              </a:cxn>
              <a:cxn ang="0">
                <a:pos x="130" y="112"/>
              </a:cxn>
              <a:cxn ang="0">
                <a:pos x="190" y="72"/>
              </a:cxn>
              <a:cxn ang="0">
                <a:pos x="118" y="70"/>
              </a:cxn>
              <a:cxn ang="0">
                <a:pos x="98" y="0"/>
              </a:cxn>
            </a:cxnLst>
            <a:rect l="0" t="0" r="r" b="b"/>
            <a:pathLst>
              <a:path w="190" h="180">
                <a:moveTo>
                  <a:pt x="98" y="0"/>
                </a:moveTo>
                <a:lnTo>
                  <a:pt x="74" y="68"/>
                </a:lnTo>
                <a:lnTo>
                  <a:pt x="0" y="66"/>
                </a:lnTo>
                <a:lnTo>
                  <a:pt x="58" y="110"/>
                </a:lnTo>
                <a:lnTo>
                  <a:pt x="34" y="178"/>
                </a:lnTo>
                <a:lnTo>
                  <a:pt x="92" y="138"/>
                </a:lnTo>
                <a:lnTo>
                  <a:pt x="150" y="180"/>
                </a:lnTo>
                <a:lnTo>
                  <a:pt x="130" y="112"/>
                </a:lnTo>
                <a:lnTo>
                  <a:pt x="190" y="72"/>
                </a:lnTo>
                <a:lnTo>
                  <a:pt x="118" y="70"/>
                </a:lnTo>
                <a:lnTo>
                  <a:pt x="98"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9" name="Freeform 17"/>
          <p:cNvSpPr>
            <a:spLocks/>
          </p:cNvSpPr>
          <p:nvPr/>
        </p:nvSpPr>
        <p:spPr bwMode="auto">
          <a:xfrm rot="5400000">
            <a:off x="8797131" y="2032794"/>
            <a:ext cx="300038" cy="292100"/>
          </a:xfrm>
          <a:custGeom>
            <a:avLst/>
            <a:gdLst/>
            <a:ahLst/>
            <a:cxnLst>
              <a:cxn ang="0">
                <a:pos x="89" y="0"/>
              </a:cxn>
              <a:cxn ang="0">
                <a:pos x="75" y="70"/>
              </a:cxn>
              <a:cxn ang="0">
                <a:pos x="0" y="78"/>
              </a:cxn>
              <a:cxn ang="0">
                <a:pos x="65" y="114"/>
              </a:cxn>
              <a:cxn ang="0">
                <a:pos x="51" y="184"/>
              </a:cxn>
              <a:cxn ang="0">
                <a:pos x="103" y="136"/>
              </a:cxn>
              <a:cxn ang="0">
                <a:pos x="165" y="172"/>
              </a:cxn>
              <a:cxn ang="0">
                <a:pos x="137" y="106"/>
              </a:cxn>
              <a:cxn ang="0">
                <a:pos x="189" y="58"/>
              </a:cxn>
              <a:cxn ang="0">
                <a:pos x="117" y="66"/>
              </a:cxn>
              <a:cxn ang="0">
                <a:pos x="89" y="0"/>
              </a:cxn>
            </a:cxnLst>
            <a:rect l="0" t="0" r="r" b="b"/>
            <a:pathLst>
              <a:path w="189" h="184">
                <a:moveTo>
                  <a:pt x="89" y="0"/>
                </a:moveTo>
                <a:lnTo>
                  <a:pt x="75" y="70"/>
                </a:lnTo>
                <a:lnTo>
                  <a:pt x="0" y="78"/>
                </a:lnTo>
                <a:lnTo>
                  <a:pt x="65" y="114"/>
                </a:lnTo>
                <a:lnTo>
                  <a:pt x="51" y="184"/>
                </a:lnTo>
                <a:lnTo>
                  <a:pt x="103" y="136"/>
                </a:lnTo>
                <a:lnTo>
                  <a:pt x="165" y="172"/>
                </a:lnTo>
                <a:lnTo>
                  <a:pt x="137" y="106"/>
                </a:lnTo>
                <a:lnTo>
                  <a:pt x="189" y="58"/>
                </a:lnTo>
                <a:lnTo>
                  <a:pt x="117" y="66"/>
                </a:lnTo>
                <a:lnTo>
                  <a:pt x="89"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20" name="Freeform 18"/>
          <p:cNvSpPr>
            <a:spLocks/>
          </p:cNvSpPr>
          <p:nvPr/>
        </p:nvSpPr>
        <p:spPr bwMode="auto">
          <a:xfrm rot="5400000">
            <a:off x="8732044" y="1499394"/>
            <a:ext cx="292100" cy="303212"/>
          </a:xfrm>
          <a:custGeom>
            <a:avLst/>
            <a:gdLst/>
            <a:ahLst/>
            <a:cxnLst>
              <a:cxn ang="0">
                <a:pos x="74" y="0"/>
              </a:cxn>
              <a:cxn ang="0">
                <a:pos x="70" y="72"/>
              </a:cxn>
              <a:cxn ang="0">
                <a:pos x="0" y="92"/>
              </a:cxn>
              <a:cxn ang="0">
                <a:pos x="70" y="118"/>
              </a:cxn>
              <a:cxn ang="0">
                <a:pos x="66" y="191"/>
              </a:cxn>
              <a:cxn ang="0">
                <a:pos x="110" y="134"/>
              </a:cxn>
              <a:cxn ang="0">
                <a:pos x="178" y="158"/>
              </a:cxn>
              <a:cxn ang="0">
                <a:pos x="138" y="98"/>
              </a:cxn>
              <a:cxn ang="0">
                <a:pos x="184" y="42"/>
              </a:cxn>
              <a:cxn ang="0">
                <a:pos x="114" y="62"/>
              </a:cxn>
              <a:cxn ang="0">
                <a:pos x="74" y="0"/>
              </a:cxn>
            </a:cxnLst>
            <a:rect l="0" t="0" r="r" b="b"/>
            <a:pathLst>
              <a:path w="184" h="191">
                <a:moveTo>
                  <a:pt x="74" y="0"/>
                </a:moveTo>
                <a:lnTo>
                  <a:pt x="70" y="72"/>
                </a:lnTo>
                <a:lnTo>
                  <a:pt x="0" y="92"/>
                </a:lnTo>
                <a:lnTo>
                  <a:pt x="70" y="118"/>
                </a:lnTo>
                <a:lnTo>
                  <a:pt x="66" y="191"/>
                </a:lnTo>
                <a:lnTo>
                  <a:pt x="110" y="134"/>
                </a:lnTo>
                <a:lnTo>
                  <a:pt x="178" y="158"/>
                </a:lnTo>
                <a:lnTo>
                  <a:pt x="138" y="98"/>
                </a:lnTo>
                <a:lnTo>
                  <a:pt x="184" y="42"/>
                </a:lnTo>
                <a:lnTo>
                  <a:pt x="114" y="62"/>
                </a:lnTo>
                <a:lnTo>
                  <a:pt x="74"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21" name="Freeform 19"/>
          <p:cNvSpPr>
            <a:spLocks/>
          </p:cNvSpPr>
          <p:nvPr/>
        </p:nvSpPr>
        <p:spPr bwMode="auto">
          <a:xfrm rot="5400000">
            <a:off x="8600281" y="991394"/>
            <a:ext cx="288925" cy="300038"/>
          </a:xfrm>
          <a:custGeom>
            <a:avLst/>
            <a:gdLst/>
            <a:ahLst/>
            <a:cxnLst>
              <a:cxn ang="0">
                <a:pos x="72" y="0"/>
              </a:cxn>
              <a:cxn ang="0">
                <a:pos x="70" y="72"/>
              </a:cxn>
              <a:cxn ang="0">
                <a:pos x="0" y="90"/>
              </a:cxn>
              <a:cxn ang="0">
                <a:pos x="68" y="117"/>
              </a:cxn>
              <a:cxn ang="0">
                <a:pos x="64" y="189"/>
              </a:cxn>
              <a:cxn ang="0">
                <a:pos x="108" y="133"/>
              </a:cxn>
              <a:cxn ang="0">
                <a:pos x="176" y="159"/>
              </a:cxn>
              <a:cxn ang="0">
                <a:pos x="136" y="99"/>
              </a:cxn>
              <a:cxn ang="0">
                <a:pos x="182" y="40"/>
              </a:cxn>
              <a:cxn ang="0">
                <a:pos x="112" y="60"/>
              </a:cxn>
              <a:cxn ang="0">
                <a:pos x="72" y="0"/>
              </a:cxn>
            </a:cxnLst>
            <a:rect l="0" t="0" r="r" b="b"/>
            <a:pathLst>
              <a:path w="182" h="189">
                <a:moveTo>
                  <a:pt x="72" y="0"/>
                </a:moveTo>
                <a:lnTo>
                  <a:pt x="70" y="72"/>
                </a:lnTo>
                <a:lnTo>
                  <a:pt x="0" y="90"/>
                </a:lnTo>
                <a:lnTo>
                  <a:pt x="68" y="117"/>
                </a:lnTo>
                <a:lnTo>
                  <a:pt x="64" y="189"/>
                </a:lnTo>
                <a:lnTo>
                  <a:pt x="108" y="133"/>
                </a:lnTo>
                <a:lnTo>
                  <a:pt x="176" y="159"/>
                </a:lnTo>
                <a:lnTo>
                  <a:pt x="136" y="99"/>
                </a:lnTo>
                <a:lnTo>
                  <a:pt x="182" y="40"/>
                </a:lnTo>
                <a:lnTo>
                  <a:pt x="112" y="60"/>
                </a:lnTo>
                <a:lnTo>
                  <a:pt x="72"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22" name="Freeform 20"/>
          <p:cNvSpPr>
            <a:spLocks/>
          </p:cNvSpPr>
          <p:nvPr/>
        </p:nvSpPr>
        <p:spPr bwMode="auto">
          <a:xfrm rot="5400000">
            <a:off x="8411369" y="511969"/>
            <a:ext cx="293687" cy="295275"/>
          </a:xfrm>
          <a:custGeom>
            <a:avLst/>
            <a:gdLst/>
            <a:ahLst/>
            <a:cxnLst>
              <a:cxn ang="0">
                <a:pos x="57" y="0"/>
              </a:cxn>
              <a:cxn ang="0">
                <a:pos x="67" y="70"/>
              </a:cxn>
              <a:cxn ang="0">
                <a:pos x="0" y="102"/>
              </a:cxn>
              <a:cxn ang="0">
                <a:pos x="73" y="116"/>
              </a:cxn>
              <a:cxn ang="0">
                <a:pos x="81" y="186"/>
              </a:cxn>
              <a:cxn ang="0">
                <a:pos x="115" y="124"/>
              </a:cxn>
              <a:cxn ang="0">
                <a:pos x="185" y="136"/>
              </a:cxn>
              <a:cxn ang="0">
                <a:pos x="137" y="84"/>
              </a:cxn>
              <a:cxn ang="0">
                <a:pos x="171" y="20"/>
              </a:cxn>
              <a:cxn ang="0">
                <a:pos x="107" y="52"/>
              </a:cxn>
              <a:cxn ang="0">
                <a:pos x="57" y="0"/>
              </a:cxn>
            </a:cxnLst>
            <a:rect l="0" t="0" r="r" b="b"/>
            <a:pathLst>
              <a:path w="185" h="186">
                <a:moveTo>
                  <a:pt x="57" y="0"/>
                </a:moveTo>
                <a:lnTo>
                  <a:pt x="67" y="70"/>
                </a:lnTo>
                <a:lnTo>
                  <a:pt x="0" y="102"/>
                </a:lnTo>
                <a:lnTo>
                  <a:pt x="73" y="116"/>
                </a:lnTo>
                <a:lnTo>
                  <a:pt x="81" y="186"/>
                </a:lnTo>
                <a:lnTo>
                  <a:pt x="115" y="124"/>
                </a:lnTo>
                <a:lnTo>
                  <a:pt x="185" y="136"/>
                </a:lnTo>
                <a:lnTo>
                  <a:pt x="137" y="84"/>
                </a:lnTo>
                <a:lnTo>
                  <a:pt x="171" y="20"/>
                </a:lnTo>
                <a:lnTo>
                  <a:pt x="107" y="52"/>
                </a:lnTo>
                <a:lnTo>
                  <a:pt x="57"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23" name="Freeform 21"/>
          <p:cNvSpPr>
            <a:spLocks/>
          </p:cNvSpPr>
          <p:nvPr/>
        </p:nvSpPr>
        <p:spPr bwMode="auto">
          <a:xfrm rot="5400000">
            <a:off x="8157369" y="80169"/>
            <a:ext cx="298450" cy="287338"/>
          </a:xfrm>
          <a:custGeom>
            <a:avLst/>
            <a:gdLst/>
            <a:ahLst/>
            <a:cxnLst>
              <a:cxn ang="0">
                <a:pos x="34" y="2"/>
              </a:cxn>
              <a:cxn ang="0">
                <a:pos x="58" y="70"/>
              </a:cxn>
              <a:cxn ang="0">
                <a:pos x="0" y="114"/>
              </a:cxn>
              <a:cxn ang="0">
                <a:pos x="72" y="112"/>
              </a:cxn>
              <a:cxn ang="0">
                <a:pos x="96" y="181"/>
              </a:cxn>
              <a:cxn ang="0">
                <a:pos x="118" y="112"/>
              </a:cxn>
              <a:cxn ang="0">
                <a:pos x="188" y="110"/>
              </a:cxn>
              <a:cxn ang="0">
                <a:pos x="130" y="70"/>
              </a:cxn>
              <a:cxn ang="0">
                <a:pos x="152" y="0"/>
              </a:cxn>
              <a:cxn ang="0">
                <a:pos x="94" y="44"/>
              </a:cxn>
              <a:cxn ang="0">
                <a:pos x="34" y="2"/>
              </a:cxn>
            </a:cxnLst>
            <a:rect l="0" t="0" r="r" b="b"/>
            <a:pathLst>
              <a:path w="188" h="181">
                <a:moveTo>
                  <a:pt x="34" y="2"/>
                </a:moveTo>
                <a:lnTo>
                  <a:pt x="58" y="70"/>
                </a:lnTo>
                <a:lnTo>
                  <a:pt x="0" y="114"/>
                </a:lnTo>
                <a:lnTo>
                  <a:pt x="72" y="112"/>
                </a:lnTo>
                <a:lnTo>
                  <a:pt x="96" y="181"/>
                </a:lnTo>
                <a:lnTo>
                  <a:pt x="118" y="112"/>
                </a:lnTo>
                <a:lnTo>
                  <a:pt x="188" y="110"/>
                </a:lnTo>
                <a:lnTo>
                  <a:pt x="130" y="70"/>
                </a:lnTo>
                <a:lnTo>
                  <a:pt x="152" y="0"/>
                </a:lnTo>
                <a:lnTo>
                  <a:pt x="94" y="44"/>
                </a:lnTo>
                <a:lnTo>
                  <a:pt x="34" y="2"/>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24" name="Rectangle 22"/>
          <p:cNvSpPr>
            <a:spLocks noChangeArrowheads="1"/>
          </p:cNvSpPr>
          <p:nvPr/>
        </p:nvSpPr>
        <p:spPr bwMode="auto">
          <a:xfrm>
            <a:off x="8956675" y="0"/>
            <a:ext cx="187325" cy="6858000"/>
          </a:xfrm>
          <a:prstGeom prst="rect">
            <a:avLst/>
          </a:prstGeom>
          <a:gradFill rotWithShape="1">
            <a:gsLst>
              <a:gs pos="0">
                <a:schemeClr val="bg1">
                  <a:gamma/>
                  <a:shade val="46275"/>
                  <a:invGamma/>
                  <a:alpha val="0"/>
                </a:schemeClr>
              </a:gs>
              <a:gs pos="100000">
                <a:schemeClr val="bg1">
                  <a:alpha val="14000"/>
                </a:schemeClr>
              </a:gs>
            </a:gsLst>
            <a:lin ang="0" scaled="1"/>
          </a:gradFill>
          <a:ln w="9525">
            <a:noFill/>
            <a:miter lim="800000"/>
            <a:headEnd/>
            <a:tailEnd/>
          </a:ln>
          <a:effectLst/>
        </p:spPr>
        <p:txBody>
          <a:bodyPr wrap="none" anchor="ctr"/>
          <a:lstStyle/>
          <a:p>
            <a:pPr>
              <a:defRPr/>
            </a:pPr>
            <a:endParaRPr lang="zh-CN" altLang="en-US"/>
          </a:p>
        </p:txBody>
      </p:sp>
      <p:sp>
        <p:nvSpPr>
          <p:cNvPr id="25" name="Freeform 23"/>
          <p:cNvSpPr>
            <a:spLocks/>
          </p:cNvSpPr>
          <p:nvPr/>
        </p:nvSpPr>
        <p:spPr bwMode="auto">
          <a:xfrm>
            <a:off x="1100138" y="5754688"/>
            <a:ext cx="504825" cy="485775"/>
          </a:xfrm>
          <a:custGeom>
            <a:avLst/>
            <a:gdLst/>
            <a:ahLst/>
            <a:cxnLst>
              <a:cxn ang="0">
                <a:pos x="114" y="89"/>
              </a:cxn>
              <a:cxn ang="0">
                <a:pos x="157" y="54"/>
              </a:cxn>
              <a:cxn ang="0">
                <a:pos x="102" y="57"/>
              </a:cxn>
              <a:cxn ang="0">
                <a:pos x="97" y="53"/>
              </a:cxn>
              <a:cxn ang="0">
                <a:pos x="82" y="16"/>
              </a:cxn>
              <a:cxn ang="0">
                <a:pos x="76" y="0"/>
              </a:cxn>
              <a:cxn ang="0">
                <a:pos x="60" y="55"/>
              </a:cxn>
              <a:cxn ang="0">
                <a:pos x="55" y="58"/>
              </a:cxn>
              <a:cxn ang="0">
                <a:pos x="0" y="61"/>
              </a:cxn>
              <a:cxn ang="0">
                <a:pos x="46" y="92"/>
              </a:cxn>
              <a:cxn ang="0">
                <a:pos x="48" y="98"/>
              </a:cxn>
              <a:cxn ang="0">
                <a:pos x="34" y="148"/>
              </a:cxn>
              <a:cxn ang="0">
                <a:pos x="33" y="151"/>
              </a:cxn>
              <a:cxn ang="0">
                <a:pos x="35" y="149"/>
              </a:cxn>
              <a:cxn ang="0">
                <a:pos x="79" y="117"/>
              </a:cxn>
              <a:cxn ang="0">
                <a:pos x="85" y="117"/>
              </a:cxn>
              <a:cxn ang="0">
                <a:pos x="131" y="148"/>
              </a:cxn>
              <a:cxn ang="0">
                <a:pos x="113" y="94"/>
              </a:cxn>
              <a:cxn ang="0">
                <a:pos x="114" y="89"/>
              </a:cxn>
            </a:cxnLst>
            <a:rect l="0" t="0" r="r" b="b"/>
            <a:pathLst>
              <a:path w="157" h="151">
                <a:moveTo>
                  <a:pt x="114" y="89"/>
                </a:moveTo>
                <a:cubicBezTo>
                  <a:pt x="157" y="54"/>
                  <a:pt x="157" y="54"/>
                  <a:pt x="157" y="54"/>
                </a:cubicBezTo>
                <a:cubicBezTo>
                  <a:pt x="102" y="57"/>
                  <a:pt x="102" y="57"/>
                  <a:pt x="102" y="57"/>
                </a:cubicBezTo>
                <a:cubicBezTo>
                  <a:pt x="100" y="57"/>
                  <a:pt x="98" y="55"/>
                  <a:pt x="97" y="53"/>
                </a:cubicBezTo>
                <a:cubicBezTo>
                  <a:pt x="82" y="16"/>
                  <a:pt x="82" y="16"/>
                  <a:pt x="82" y="16"/>
                </a:cubicBezTo>
                <a:cubicBezTo>
                  <a:pt x="76" y="0"/>
                  <a:pt x="76" y="0"/>
                  <a:pt x="76" y="0"/>
                </a:cubicBezTo>
                <a:cubicBezTo>
                  <a:pt x="60" y="55"/>
                  <a:pt x="60" y="55"/>
                  <a:pt x="60" y="55"/>
                </a:cubicBezTo>
                <a:cubicBezTo>
                  <a:pt x="59" y="57"/>
                  <a:pt x="57" y="58"/>
                  <a:pt x="55" y="58"/>
                </a:cubicBezTo>
                <a:cubicBezTo>
                  <a:pt x="0" y="61"/>
                  <a:pt x="0" y="61"/>
                  <a:pt x="0" y="61"/>
                </a:cubicBezTo>
                <a:cubicBezTo>
                  <a:pt x="46" y="92"/>
                  <a:pt x="46" y="92"/>
                  <a:pt x="46" y="92"/>
                </a:cubicBezTo>
                <a:cubicBezTo>
                  <a:pt x="48" y="93"/>
                  <a:pt x="49" y="96"/>
                  <a:pt x="48" y="98"/>
                </a:cubicBezTo>
                <a:cubicBezTo>
                  <a:pt x="34" y="148"/>
                  <a:pt x="34" y="148"/>
                  <a:pt x="34" y="148"/>
                </a:cubicBezTo>
                <a:cubicBezTo>
                  <a:pt x="33" y="151"/>
                  <a:pt x="33" y="151"/>
                  <a:pt x="33" y="151"/>
                </a:cubicBezTo>
                <a:cubicBezTo>
                  <a:pt x="35" y="149"/>
                  <a:pt x="35" y="149"/>
                  <a:pt x="35" y="149"/>
                </a:cubicBezTo>
                <a:cubicBezTo>
                  <a:pt x="79" y="117"/>
                  <a:pt x="79" y="117"/>
                  <a:pt x="79" y="117"/>
                </a:cubicBezTo>
                <a:cubicBezTo>
                  <a:pt x="80" y="116"/>
                  <a:pt x="83" y="115"/>
                  <a:pt x="85" y="117"/>
                </a:cubicBezTo>
                <a:cubicBezTo>
                  <a:pt x="131" y="148"/>
                  <a:pt x="131" y="148"/>
                  <a:pt x="131" y="148"/>
                </a:cubicBezTo>
                <a:cubicBezTo>
                  <a:pt x="113" y="94"/>
                  <a:pt x="113" y="94"/>
                  <a:pt x="113" y="94"/>
                </a:cubicBezTo>
                <a:cubicBezTo>
                  <a:pt x="112" y="92"/>
                  <a:pt x="113" y="90"/>
                  <a:pt x="114" y="89"/>
                </a:cubicBezTo>
                <a:close/>
              </a:path>
            </a:pathLst>
          </a:custGeom>
          <a:gradFill rotWithShape="1">
            <a:gsLst>
              <a:gs pos="0">
                <a:schemeClr val="bg1">
                  <a:gamma/>
                  <a:shade val="76078"/>
                  <a:invGamma/>
                </a:schemeClr>
              </a:gs>
              <a:gs pos="100000">
                <a:schemeClr val="bg1"/>
              </a:gs>
            </a:gsLst>
            <a:lin ang="18900000" scaled="1"/>
          </a:gradFill>
          <a:ln w="9525" cap="flat" cmpd="sng">
            <a:noFill/>
            <a:prstDash val="solid"/>
            <a:round/>
            <a:headEnd type="none" w="med" len="med"/>
            <a:tailEnd type="none" w="med" len="med"/>
          </a:ln>
          <a:effectLst/>
        </p:spPr>
        <p:txBody>
          <a:bodyPr/>
          <a:lstStyle/>
          <a:p>
            <a:pPr>
              <a:defRPr/>
            </a:pPr>
            <a:endParaRPr lang="zh-CN" altLang="en-US"/>
          </a:p>
        </p:txBody>
      </p:sp>
      <p:sp>
        <p:nvSpPr>
          <p:cNvPr id="26" name="Freeform 24"/>
          <p:cNvSpPr>
            <a:spLocks/>
          </p:cNvSpPr>
          <p:nvPr/>
        </p:nvSpPr>
        <p:spPr bwMode="auto">
          <a:xfrm>
            <a:off x="127000" y="5180013"/>
            <a:ext cx="796925" cy="763587"/>
          </a:xfrm>
          <a:custGeom>
            <a:avLst/>
            <a:gdLst/>
            <a:ahLst/>
            <a:cxnLst>
              <a:cxn ang="0">
                <a:pos x="179" y="141"/>
              </a:cxn>
              <a:cxn ang="0">
                <a:pos x="248" y="86"/>
              </a:cxn>
              <a:cxn ang="0">
                <a:pos x="160" y="90"/>
              </a:cxn>
              <a:cxn ang="0">
                <a:pos x="154" y="86"/>
              </a:cxn>
              <a:cxn ang="0">
                <a:pos x="120" y="0"/>
              </a:cxn>
              <a:cxn ang="0">
                <a:pos x="99" y="70"/>
              </a:cxn>
              <a:cxn ang="0">
                <a:pos x="94" y="88"/>
              </a:cxn>
              <a:cxn ang="0">
                <a:pos x="88" y="93"/>
              </a:cxn>
              <a:cxn ang="0">
                <a:pos x="0" y="97"/>
              </a:cxn>
              <a:cxn ang="0">
                <a:pos x="74" y="146"/>
              </a:cxn>
              <a:cxn ang="0">
                <a:pos x="77" y="153"/>
              </a:cxn>
              <a:cxn ang="0">
                <a:pos x="53" y="237"/>
              </a:cxn>
              <a:cxn ang="0">
                <a:pos x="52" y="238"/>
              </a:cxn>
              <a:cxn ang="0">
                <a:pos x="126" y="184"/>
              </a:cxn>
              <a:cxn ang="0">
                <a:pos x="133" y="184"/>
              </a:cxn>
              <a:cxn ang="0">
                <a:pos x="207" y="234"/>
              </a:cxn>
              <a:cxn ang="0">
                <a:pos x="177" y="148"/>
              </a:cxn>
              <a:cxn ang="0">
                <a:pos x="179" y="141"/>
              </a:cxn>
            </a:cxnLst>
            <a:rect l="0" t="0" r="r" b="b"/>
            <a:pathLst>
              <a:path w="248" h="238">
                <a:moveTo>
                  <a:pt x="179" y="141"/>
                </a:moveTo>
                <a:cubicBezTo>
                  <a:pt x="248" y="86"/>
                  <a:pt x="248" y="86"/>
                  <a:pt x="248" y="86"/>
                </a:cubicBezTo>
                <a:cubicBezTo>
                  <a:pt x="160" y="90"/>
                  <a:pt x="160" y="90"/>
                  <a:pt x="160" y="90"/>
                </a:cubicBezTo>
                <a:cubicBezTo>
                  <a:pt x="158" y="90"/>
                  <a:pt x="155" y="88"/>
                  <a:pt x="154" y="86"/>
                </a:cubicBezTo>
                <a:cubicBezTo>
                  <a:pt x="120" y="0"/>
                  <a:pt x="120" y="0"/>
                  <a:pt x="120" y="0"/>
                </a:cubicBezTo>
                <a:cubicBezTo>
                  <a:pt x="99" y="70"/>
                  <a:pt x="99" y="70"/>
                  <a:pt x="99" y="70"/>
                </a:cubicBezTo>
                <a:cubicBezTo>
                  <a:pt x="94" y="88"/>
                  <a:pt x="94" y="88"/>
                  <a:pt x="94" y="88"/>
                </a:cubicBezTo>
                <a:cubicBezTo>
                  <a:pt x="93" y="91"/>
                  <a:pt x="91" y="93"/>
                  <a:pt x="88" y="93"/>
                </a:cubicBezTo>
                <a:cubicBezTo>
                  <a:pt x="0" y="97"/>
                  <a:pt x="0" y="97"/>
                  <a:pt x="0" y="97"/>
                </a:cubicBezTo>
                <a:cubicBezTo>
                  <a:pt x="74" y="146"/>
                  <a:pt x="74" y="146"/>
                  <a:pt x="74" y="146"/>
                </a:cubicBezTo>
                <a:cubicBezTo>
                  <a:pt x="77" y="148"/>
                  <a:pt x="78" y="151"/>
                  <a:pt x="77" y="153"/>
                </a:cubicBezTo>
                <a:cubicBezTo>
                  <a:pt x="53" y="237"/>
                  <a:pt x="53" y="237"/>
                  <a:pt x="53" y="237"/>
                </a:cubicBezTo>
                <a:cubicBezTo>
                  <a:pt x="52" y="238"/>
                  <a:pt x="52" y="238"/>
                  <a:pt x="52" y="238"/>
                </a:cubicBezTo>
                <a:cubicBezTo>
                  <a:pt x="126" y="184"/>
                  <a:pt x="126" y="184"/>
                  <a:pt x="126" y="184"/>
                </a:cubicBezTo>
                <a:cubicBezTo>
                  <a:pt x="128" y="182"/>
                  <a:pt x="130" y="182"/>
                  <a:pt x="133" y="184"/>
                </a:cubicBezTo>
                <a:cubicBezTo>
                  <a:pt x="207" y="234"/>
                  <a:pt x="207" y="234"/>
                  <a:pt x="207" y="234"/>
                </a:cubicBezTo>
                <a:cubicBezTo>
                  <a:pt x="177" y="148"/>
                  <a:pt x="177" y="148"/>
                  <a:pt x="177" y="148"/>
                </a:cubicBezTo>
                <a:cubicBezTo>
                  <a:pt x="177" y="145"/>
                  <a:pt x="177" y="143"/>
                  <a:pt x="179" y="141"/>
                </a:cubicBezTo>
                <a:close/>
              </a:path>
            </a:pathLst>
          </a:custGeom>
          <a:gradFill rotWithShape="1">
            <a:gsLst>
              <a:gs pos="0">
                <a:schemeClr val="bg1">
                  <a:gamma/>
                  <a:shade val="76078"/>
                  <a:invGamma/>
                </a:schemeClr>
              </a:gs>
              <a:gs pos="100000">
                <a:schemeClr val="bg1"/>
              </a:gs>
            </a:gsLst>
            <a:lin ang="18900000" scaled="1"/>
          </a:gradFill>
          <a:ln w="9525" cap="flat" cmpd="sng">
            <a:noFill/>
            <a:prstDash val="solid"/>
            <a:round/>
            <a:headEnd type="none" w="med" len="med"/>
            <a:tailEnd type="none" w="med" len="med"/>
          </a:ln>
          <a:effectLst/>
        </p:spPr>
        <p:txBody>
          <a:bodyPr/>
          <a:lstStyle/>
          <a:p>
            <a:pPr>
              <a:defRPr/>
            </a:pPr>
            <a:endParaRPr lang="zh-CN" altLang="en-US"/>
          </a:p>
        </p:txBody>
      </p:sp>
      <p:sp>
        <p:nvSpPr>
          <p:cNvPr id="27" name="Freeform 25"/>
          <p:cNvSpPr>
            <a:spLocks noEditPoints="1"/>
          </p:cNvSpPr>
          <p:nvPr/>
        </p:nvSpPr>
        <p:spPr bwMode="auto">
          <a:xfrm>
            <a:off x="-20638" y="5340350"/>
            <a:ext cx="2335213" cy="1544638"/>
          </a:xfrm>
          <a:custGeom>
            <a:avLst/>
            <a:gdLst/>
            <a:ahLst/>
            <a:cxnLst>
              <a:cxn ang="0">
                <a:pos x="117" y="190"/>
              </a:cxn>
              <a:cxn ang="0">
                <a:pos x="135" y="193"/>
              </a:cxn>
              <a:cxn ang="0">
                <a:pos x="170" y="199"/>
              </a:cxn>
              <a:cxn ang="0">
                <a:pos x="189" y="203"/>
              </a:cxn>
              <a:cxn ang="0">
                <a:pos x="360" y="265"/>
              </a:cxn>
              <a:cxn ang="0">
                <a:pos x="374" y="272"/>
              </a:cxn>
              <a:cxn ang="0">
                <a:pos x="328" y="184"/>
              </a:cxn>
              <a:cxn ang="0">
                <a:pos x="413" y="133"/>
              </a:cxn>
              <a:cxn ang="0">
                <a:pos x="366" y="105"/>
              </a:cxn>
              <a:cxn ang="0">
                <a:pos x="348" y="95"/>
              </a:cxn>
              <a:cxn ang="0">
                <a:pos x="316" y="79"/>
              </a:cxn>
              <a:cxn ang="0">
                <a:pos x="293" y="69"/>
              </a:cxn>
              <a:cxn ang="0">
                <a:pos x="236" y="98"/>
              </a:cxn>
              <a:cxn ang="0">
                <a:pos x="262" y="204"/>
              </a:cxn>
              <a:cxn ang="0">
                <a:pos x="48" y="183"/>
              </a:cxn>
              <a:cxn ang="0">
                <a:pos x="86" y="186"/>
              </a:cxn>
              <a:cxn ang="0">
                <a:pos x="24" y="46"/>
              </a:cxn>
              <a:cxn ang="0">
                <a:pos x="130" y="31"/>
              </a:cxn>
              <a:cxn ang="0">
                <a:pos x="102" y="11"/>
              </a:cxn>
              <a:cxn ang="0">
                <a:pos x="71" y="6"/>
              </a:cxn>
              <a:cxn ang="0">
                <a:pos x="31" y="2"/>
              </a:cxn>
              <a:cxn ang="0">
                <a:pos x="3" y="182"/>
              </a:cxn>
              <a:cxn ang="0">
                <a:pos x="472" y="175"/>
              </a:cxn>
              <a:cxn ang="0">
                <a:pos x="454" y="175"/>
              </a:cxn>
              <a:cxn ang="0">
                <a:pos x="652" y="358"/>
              </a:cxn>
              <a:cxn ang="0">
                <a:pos x="636" y="338"/>
              </a:cxn>
              <a:cxn ang="0">
                <a:pos x="627" y="327"/>
              </a:cxn>
              <a:cxn ang="0">
                <a:pos x="636" y="359"/>
              </a:cxn>
              <a:cxn ang="0">
                <a:pos x="726" y="477"/>
              </a:cxn>
              <a:cxn ang="0">
                <a:pos x="726" y="475"/>
              </a:cxn>
              <a:cxn ang="0">
                <a:pos x="678" y="395"/>
              </a:cxn>
              <a:cxn ang="0">
                <a:pos x="667" y="379"/>
              </a:cxn>
              <a:cxn ang="0">
                <a:pos x="664" y="444"/>
              </a:cxn>
              <a:cxn ang="0">
                <a:pos x="595" y="435"/>
              </a:cxn>
              <a:cxn ang="0">
                <a:pos x="604" y="444"/>
              </a:cxn>
              <a:cxn ang="0">
                <a:pos x="608" y="448"/>
              </a:cxn>
              <a:cxn ang="0">
                <a:pos x="727" y="477"/>
              </a:cxn>
              <a:cxn ang="0">
                <a:pos x="596" y="360"/>
              </a:cxn>
              <a:cxn ang="0">
                <a:pos x="614" y="310"/>
              </a:cxn>
              <a:cxn ang="0">
                <a:pos x="602" y="297"/>
              </a:cxn>
              <a:cxn ang="0">
                <a:pos x="563" y="255"/>
              </a:cxn>
              <a:cxn ang="0">
                <a:pos x="502" y="199"/>
              </a:cxn>
              <a:cxn ang="0">
                <a:pos x="493" y="293"/>
              </a:cxn>
              <a:cxn ang="0">
                <a:pos x="394" y="283"/>
              </a:cxn>
              <a:cxn ang="0">
                <a:pos x="409" y="291"/>
              </a:cxn>
              <a:cxn ang="0">
                <a:pos x="453" y="319"/>
              </a:cxn>
              <a:cxn ang="0">
                <a:pos x="491" y="345"/>
              </a:cxn>
              <a:cxn ang="0">
                <a:pos x="504" y="354"/>
              </a:cxn>
              <a:cxn ang="0">
                <a:pos x="545" y="388"/>
              </a:cxn>
              <a:cxn ang="0">
                <a:pos x="565" y="405"/>
              </a:cxn>
              <a:cxn ang="0">
                <a:pos x="580" y="419"/>
              </a:cxn>
              <a:cxn ang="0">
                <a:pos x="546" y="370"/>
              </a:cxn>
              <a:cxn ang="0">
                <a:pos x="0" y="328"/>
              </a:cxn>
              <a:cxn ang="0">
                <a:pos x="0" y="221"/>
              </a:cxn>
            </a:cxnLst>
            <a:rect l="0" t="0" r="r" b="b"/>
            <a:pathLst>
              <a:path w="727" h="481">
                <a:moveTo>
                  <a:pt x="262" y="204"/>
                </a:moveTo>
                <a:cubicBezTo>
                  <a:pt x="175" y="146"/>
                  <a:pt x="175" y="146"/>
                  <a:pt x="175" y="146"/>
                </a:cubicBezTo>
                <a:cubicBezTo>
                  <a:pt x="117" y="190"/>
                  <a:pt x="117" y="190"/>
                  <a:pt x="117" y="190"/>
                </a:cubicBezTo>
                <a:cubicBezTo>
                  <a:pt x="117" y="190"/>
                  <a:pt x="117" y="190"/>
                  <a:pt x="117" y="190"/>
                </a:cubicBezTo>
                <a:cubicBezTo>
                  <a:pt x="123" y="191"/>
                  <a:pt x="129" y="191"/>
                  <a:pt x="135" y="192"/>
                </a:cubicBezTo>
                <a:cubicBezTo>
                  <a:pt x="135" y="193"/>
                  <a:pt x="135" y="193"/>
                  <a:pt x="135" y="193"/>
                </a:cubicBezTo>
                <a:cubicBezTo>
                  <a:pt x="141" y="194"/>
                  <a:pt x="147" y="195"/>
                  <a:pt x="153" y="196"/>
                </a:cubicBezTo>
                <a:cubicBezTo>
                  <a:pt x="153" y="196"/>
                  <a:pt x="153" y="196"/>
                  <a:pt x="154" y="196"/>
                </a:cubicBezTo>
                <a:cubicBezTo>
                  <a:pt x="159" y="197"/>
                  <a:pt x="165" y="198"/>
                  <a:pt x="170" y="199"/>
                </a:cubicBezTo>
                <a:cubicBezTo>
                  <a:pt x="171" y="199"/>
                  <a:pt x="171" y="199"/>
                  <a:pt x="171" y="199"/>
                </a:cubicBezTo>
                <a:cubicBezTo>
                  <a:pt x="177" y="201"/>
                  <a:pt x="183" y="202"/>
                  <a:pt x="188" y="203"/>
                </a:cubicBezTo>
                <a:cubicBezTo>
                  <a:pt x="188" y="203"/>
                  <a:pt x="188" y="203"/>
                  <a:pt x="189" y="203"/>
                </a:cubicBezTo>
                <a:cubicBezTo>
                  <a:pt x="246" y="217"/>
                  <a:pt x="299" y="236"/>
                  <a:pt x="346" y="259"/>
                </a:cubicBezTo>
                <a:cubicBezTo>
                  <a:pt x="346" y="259"/>
                  <a:pt x="346" y="259"/>
                  <a:pt x="346" y="259"/>
                </a:cubicBezTo>
                <a:cubicBezTo>
                  <a:pt x="351" y="261"/>
                  <a:pt x="355" y="263"/>
                  <a:pt x="360" y="265"/>
                </a:cubicBezTo>
                <a:cubicBezTo>
                  <a:pt x="360" y="265"/>
                  <a:pt x="360" y="265"/>
                  <a:pt x="360" y="265"/>
                </a:cubicBezTo>
                <a:cubicBezTo>
                  <a:pt x="365" y="268"/>
                  <a:pt x="369" y="270"/>
                  <a:pt x="374" y="272"/>
                </a:cubicBezTo>
                <a:cubicBezTo>
                  <a:pt x="374" y="272"/>
                  <a:pt x="374" y="272"/>
                  <a:pt x="374" y="272"/>
                </a:cubicBezTo>
                <a:cubicBezTo>
                  <a:pt x="387" y="227"/>
                  <a:pt x="387" y="227"/>
                  <a:pt x="387" y="227"/>
                </a:cubicBezTo>
                <a:cubicBezTo>
                  <a:pt x="331" y="190"/>
                  <a:pt x="331" y="190"/>
                  <a:pt x="331" y="190"/>
                </a:cubicBezTo>
                <a:cubicBezTo>
                  <a:pt x="329" y="189"/>
                  <a:pt x="328" y="186"/>
                  <a:pt x="328" y="184"/>
                </a:cubicBezTo>
                <a:cubicBezTo>
                  <a:pt x="329" y="182"/>
                  <a:pt x="331" y="181"/>
                  <a:pt x="333" y="181"/>
                </a:cubicBezTo>
                <a:cubicBezTo>
                  <a:pt x="400" y="178"/>
                  <a:pt x="400" y="178"/>
                  <a:pt x="400" y="178"/>
                </a:cubicBezTo>
                <a:cubicBezTo>
                  <a:pt x="413" y="133"/>
                  <a:pt x="413" y="133"/>
                  <a:pt x="413" y="133"/>
                </a:cubicBezTo>
                <a:cubicBezTo>
                  <a:pt x="403" y="126"/>
                  <a:pt x="393" y="120"/>
                  <a:pt x="382" y="114"/>
                </a:cubicBezTo>
                <a:cubicBezTo>
                  <a:pt x="382" y="114"/>
                  <a:pt x="382" y="114"/>
                  <a:pt x="382" y="114"/>
                </a:cubicBezTo>
                <a:cubicBezTo>
                  <a:pt x="377" y="111"/>
                  <a:pt x="371" y="108"/>
                  <a:pt x="366" y="105"/>
                </a:cubicBezTo>
                <a:cubicBezTo>
                  <a:pt x="366" y="105"/>
                  <a:pt x="365" y="104"/>
                  <a:pt x="365" y="104"/>
                </a:cubicBezTo>
                <a:cubicBezTo>
                  <a:pt x="360" y="101"/>
                  <a:pt x="355" y="99"/>
                  <a:pt x="350" y="96"/>
                </a:cubicBezTo>
                <a:cubicBezTo>
                  <a:pt x="349" y="96"/>
                  <a:pt x="348" y="95"/>
                  <a:pt x="348" y="95"/>
                </a:cubicBezTo>
                <a:cubicBezTo>
                  <a:pt x="343" y="92"/>
                  <a:pt x="338" y="90"/>
                  <a:pt x="333" y="87"/>
                </a:cubicBezTo>
                <a:cubicBezTo>
                  <a:pt x="332" y="87"/>
                  <a:pt x="331" y="86"/>
                  <a:pt x="330" y="86"/>
                </a:cubicBezTo>
                <a:cubicBezTo>
                  <a:pt x="325" y="83"/>
                  <a:pt x="320" y="81"/>
                  <a:pt x="316" y="79"/>
                </a:cubicBezTo>
                <a:cubicBezTo>
                  <a:pt x="314" y="78"/>
                  <a:pt x="313" y="78"/>
                  <a:pt x="311" y="77"/>
                </a:cubicBezTo>
                <a:cubicBezTo>
                  <a:pt x="307" y="75"/>
                  <a:pt x="302" y="73"/>
                  <a:pt x="298" y="71"/>
                </a:cubicBezTo>
                <a:cubicBezTo>
                  <a:pt x="296" y="70"/>
                  <a:pt x="295" y="69"/>
                  <a:pt x="293" y="69"/>
                </a:cubicBezTo>
                <a:cubicBezTo>
                  <a:pt x="289" y="67"/>
                  <a:pt x="284" y="65"/>
                  <a:pt x="280" y="63"/>
                </a:cubicBezTo>
                <a:cubicBezTo>
                  <a:pt x="280" y="63"/>
                  <a:pt x="280" y="63"/>
                  <a:pt x="280" y="63"/>
                </a:cubicBezTo>
                <a:cubicBezTo>
                  <a:pt x="236" y="98"/>
                  <a:pt x="236" y="98"/>
                  <a:pt x="236" y="98"/>
                </a:cubicBezTo>
                <a:cubicBezTo>
                  <a:pt x="271" y="197"/>
                  <a:pt x="271" y="197"/>
                  <a:pt x="271" y="197"/>
                </a:cubicBezTo>
                <a:cubicBezTo>
                  <a:pt x="271" y="199"/>
                  <a:pt x="271" y="202"/>
                  <a:pt x="269" y="203"/>
                </a:cubicBezTo>
                <a:cubicBezTo>
                  <a:pt x="266" y="205"/>
                  <a:pt x="264" y="205"/>
                  <a:pt x="262" y="204"/>
                </a:cubicBezTo>
                <a:close/>
                <a:moveTo>
                  <a:pt x="28" y="182"/>
                </a:moveTo>
                <a:cubicBezTo>
                  <a:pt x="33" y="182"/>
                  <a:pt x="39" y="182"/>
                  <a:pt x="44" y="183"/>
                </a:cubicBezTo>
                <a:cubicBezTo>
                  <a:pt x="45" y="183"/>
                  <a:pt x="46" y="183"/>
                  <a:pt x="48" y="183"/>
                </a:cubicBezTo>
                <a:cubicBezTo>
                  <a:pt x="54" y="183"/>
                  <a:pt x="59" y="184"/>
                  <a:pt x="65" y="184"/>
                </a:cubicBezTo>
                <a:cubicBezTo>
                  <a:pt x="66" y="184"/>
                  <a:pt x="66" y="184"/>
                  <a:pt x="67" y="184"/>
                </a:cubicBezTo>
                <a:cubicBezTo>
                  <a:pt x="73" y="185"/>
                  <a:pt x="80" y="185"/>
                  <a:pt x="86" y="186"/>
                </a:cubicBezTo>
                <a:cubicBezTo>
                  <a:pt x="86" y="186"/>
                  <a:pt x="86" y="186"/>
                  <a:pt x="86" y="186"/>
                </a:cubicBezTo>
                <a:cubicBezTo>
                  <a:pt x="110" y="104"/>
                  <a:pt x="110" y="104"/>
                  <a:pt x="110" y="104"/>
                </a:cubicBezTo>
                <a:cubicBezTo>
                  <a:pt x="24" y="46"/>
                  <a:pt x="24" y="46"/>
                  <a:pt x="24" y="46"/>
                </a:cubicBezTo>
                <a:cubicBezTo>
                  <a:pt x="22" y="45"/>
                  <a:pt x="21" y="42"/>
                  <a:pt x="22" y="40"/>
                </a:cubicBezTo>
                <a:cubicBezTo>
                  <a:pt x="22" y="37"/>
                  <a:pt x="25" y="35"/>
                  <a:pt x="27" y="35"/>
                </a:cubicBezTo>
                <a:cubicBezTo>
                  <a:pt x="130" y="31"/>
                  <a:pt x="130" y="31"/>
                  <a:pt x="130" y="31"/>
                </a:cubicBezTo>
                <a:cubicBezTo>
                  <a:pt x="133" y="18"/>
                  <a:pt x="133" y="18"/>
                  <a:pt x="133" y="18"/>
                </a:cubicBezTo>
                <a:cubicBezTo>
                  <a:pt x="124" y="15"/>
                  <a:pt x="114" y="14"/>
                  <a:pt x="104" y="12"/>
                </a:cubicBezTo>
                <a:cubicBezTo>
                  <a:pt x="103" y="12"/>
                  <a:pt x="103" y="12"/>
                  <a:pt x="102" y="11"/>
                </a:cubicBezTo>
                <a:cubicBezTo>
                  <a:pt x="97" y="11"/>
                  <a:pt x="93" y="10"/>
                  <a:pt x="89" y="9"/>
                </a:cubicBezTo>
                <a:cubicBezTo>
                  <a:pt x="87" y="9"/>
                  <a:pt x="84" y="8"/>
                  <a:pt x="81" y="8"/>
                </a:cubicBezTo>
                <a:cubicBezTo>
                  <a:pt x="78" y="8"/>
                  <a:pt x="74" y="7"/>
                  <a:pt x="71" y="6"/>
                </a:cubicBezTo>
                <a:cubicBezTo>
                  <a:pt x="65" y="6"/>
                  <a:pt x="59" y="5"/>
                  <a:pt x="53" y="4"/>
                </a:cubicBezTo>
                <a:cubicBezTo>
                  <a:pt x="50" y="4"/>
                  <a:pt x="48" y="4"/>
                  <a:pt x="45" y="3"/>
                </a:cubicBezTo>
                <a:cubicBezTo>
                  <a:pt x="41" y="3"/>
                  <a:pt x="36" y="2"/>
                  <a:pt x="31" y="2"/>
                </a:cubicBezTo>
                <a:cubicBezTo>
                  <a:pt x="28" y="2"/>
                  <a:pt x="26" y="2"/>
                  <a:pt x="24" y="1"/>
                </a:cubicBezTo>
                <a:cubicBezTo>
                  <a:pt x="17" y="1"/>
                  <a:pt x="10" y="0"/>
                  <a:pt x="3" y="0"/>
                </a:cubicBezTo>
                <a:cubicBezTo>
                  <a:pt x="3" y="90"/>
                  <a:pt x="3" y="182"/>
                  <a:pt x="3" y="182"/>
                </a:cubicBezTo>
                <a:cubicBezTo>
                  <a:pt x="10" y="182"/>
                  <a:pt x="17" y="182"/>
                  <a:pt x="23" y="182"/>
                </a:cubicBezTo>
                <a:cubicBezTo>
                  <a:pt x="25" y="182"/>
                  <a:pt x="26" y="182"/>
                  <a:pt x="28" y="182"/>
                </a:cubicBezTo>
                <a:close/>
                <a:moveTo>
                  <a:pt x="472" y="175"/>
                </a:moveTo>
                <a:cubicBezTo>
                  <a:pt x="471" y="174"/>
                  <a:pt x="471" y="174"/>
                  <a:pt x="470" y="173"/>
                </a:cubicBezTo>
                <a:cubicBezTo>
                  <a:pt x="462" y="167"/>
                  <a:pt x="455" y="162"/>
                  <a:pt x="446" y="156"/>
                </a:cubicBezTo>
                <a:cubicBezTo>
                  <a:pt x="454" y="175"/>
                  <a:pt x="454" y="175"/>
                  <a:pt x="454" y="175"/>
                </a:cubicBezTo>
                <a:lnTo>
                  <a:pt x="472" y="175"/>
                </a:lnTo>
                <a:close/>
                <a:moveTo>
                  <a:pt x="652" y="358"/>
                </a:moveTo>
                <a:cubicBezTo>
                  <a:pt x="652" y="358"/>
                  <a:pt x="652" y="358"/>
                  <a:pt x="652" y="358"/>
                </a:cubicBezTo>
                <a:cubicBezTo>
                  <a:pt x="649" y="355"/>
                  <a:pt x="647" y="351"/>
                  <a:pt x="644" y="348"/>
                </a:cubicBezTo>
                <a:cubicBezTo>
                  <a:pt x="644" y="348"/>
                  <a:pt x="644" y="348"/>
                  <a:pt x="644" y="348"/>
                </a:cubicBezTo>
                <a:cubicBezTo>
                  <a:pt x="642" y="344"/>
                  <a:pt x="639" y="341"/>
                  <a:pt x="636" y="338"/>
                </a:cubicBezTo>
                <a:cubicBezTo>
                  <a:pt x="636" y="337"/>
                  <a:pt x="636" y="337"/>
                  <a:pt x="636" y="337"/>
                </a:cubicBezTo>
                <a:cubicBezTo>
                  <a:pt x="633" y="334"/>
                  <a:pt x="631" y="330"/>
                  <a:pt x="628" y="327"/>
                </a:cubicBezTo>
                <a:cubicBezTo>
                  <a:pt x="628" y="327"/>
                  <a:pt x="628" y="327"/>
                  <a:pt x="627" y="327"/>
                </a:cubicBezTo>
                <a:cubicBezTo>
                  <a:pt x="625" y="323"/>
                  <a:pt x="622" y="319"/>
                  <a:pt x="619" y="316"/>
                </a:cubicBezTo>
                <a:cubicBezTo>
                  <a:pt x="619" y="316"/>
                  <a:pt x="619" y="316"/>
                  <a:pt x="619" y="316"/>
                </a:cubicBezTo>
                <a:cubicBezTo>
                  <a:pt x="636" y="359"/>
                  <a:pt x="636" y="359"/>
                  <a:pt x="636" y="359"/>
                </a:cubicBezTo>
                <a:lnTo>
                  <a:pt x="652" y="358"/>
                </a:lnTo>
                <a:close/>
                <a:moveTo>
                  <a:pt x="727" y="477"/>
                </a:moveTo>
                <a:cubicBezTo>
                  <a:pt x="727" y="477"/>
                  <a:pt x="727" y="477"/>
                  <a:pt x="726" y="477"/>
                </a:cubicBezTo>
                <a:cubicBezTo>
                  <a:pt x="726" y="477"/>
                  <a:pt x="726" y="476"/>
                  <a:pt x="726" y="476"/>
                </a:cubicBezTo>
                <a:cubicBezTo>
                  <a:pt x="726" y="476"/>
                  <a:pt x="726" y="476"/>
                  <a:pt x="726" y="476"/>
                </a:cubicBezTo>
                <a:cubicBezTo>
                  <a:pt x="726" y="475"/>
                  <a:pt x="726" y="475"/>
                  <a:pt x="726" y="475"/>
                </a:cubicBezTo>
                <a:cubicBezTo>
                  <a:pt x="725" y="474"/>
                  <a:pt x="725" y="474"/>
                  <a:pt x="725" y="473"/>
                </a:cubicBezTo>
                <a:cubicBezTo>
                  <a:pt x="725" y="473"/>
                  <a:pt x="725" y="473"/>
                  <a:pt x="725" y="473"/>
                </a:cubicBezTo>
                <a:cubicBezTo>
                  <a:pt x="719" y="462"/>
                  <a:pt x="704" y="434"/>
                  <a:pt x="678" y="395"/>
                </a:cubicBezTo>
                <a:cubicBezTo>
                  <a:pt x="678" y="395"/>
                  <a:pt x="678" y="395"/>
                  <a:pt x="678" y="395"/>
                </a:cubicBezTo>
                <a:cubicBezTo>
                  <a:pt x="675" y="390"/>
                  <a:pt x="671" y="385"/>
                  <a:pt x="667" y="379"/>
                </a:cubicBezTo>
                <a:cubicBezTo>
                  <a:pt x="667" y="379"/>
                  <a:pt x="667" y="379"/>
                  <a:pt x="667" y="379"/>
                </a:cubicBezTo>
                <a:cubicBezTo>
                  <a:pt x="649" y="394"/>
                  <a:pt x="649" y="394"/>
                  <a:pt x="649" y="394"/>
                </a:cubicBezTo>
                <a:cubicBezTo>
                  <a:pt x="665" y="440"/>
                  <a:pt x="665" y="440"/>
                  <a:pt x="665" y="440"/>
                </a:cubicBezTo>
                <a:cubicBezTo>
                  <a:pt x="666" y="442"/>
                  <a:pt x="665" y="443"/>
                  <a:pt x="664" y="444"/>
                </a:cubicBezTo>
                <a:cubicBezTo>
                  <a:pt x="663" y="446"/>
                  <a:pt x="661" y="446"/>
                  <a:pt x="659" y="445"/>
                </a:cubicBezTo>
                <a:cubicBezTo>
                  <a:pt x="619" y="418"/>
                  <a:pt x="619" y="418"/>
                  <a:pt x="619" y="418"/>
                </a:cubicBezTo>
                <a:cubicBezTo>
                  <a:pt x="595" y="435"/>
                  <a:pt x="595" y="435"/>
                  <a:pt x="595" y="435"/>
                </a:cubicBezTo>
                <a:cubicBezTo>
                  <a:pt x="597" y="437"/>
                  <a:pt x="599" y="438"/>
                  <a:pt x="600" y="440"/>
                </a:cubicBezTo>
                <a:cubicBezTo>
                  <a:pt x="600" y="440"/>
                  <a:pt x="600" y="440"/>
                  <a:pt x="600" y="440"/>
                </a:cubicBezTo>
                <a:cubicBezTo>
                  <a:pt x="601" y="441"/>
                  <a:pt x="603" y="443"/>
                  <a:pt x="604" y="444"/>
                </a:cubicBezTo>
                <a:cubicBezTo>
                  <a:pt x="604" y="444"/>
                  <a:pt x="604" y="444"/>
                  <a:pt x="604" y="444"/>
                </a:cubicBezTo>
                <a:cubicBezTo>
                  <a:pt x="606" y="446"/>
                  <a:pt x="607" y="447"/>
                  <a:pt x="608" y="448"/>
                </a:cubicBezTo>
                <a:cubicBezTo>
                  <a:pt x="608" y="448"/>
                  <a:pt x="608" y="448"/>
                  <a:pt x="608" y="448"/>
                </a:cubicBezTo>
                <a:cubicBezTo>
                  <a:pt x="625" y="466"/>
                  <a:pt x="633" y="477"/>
                  <a:pt x="633" y="477"/>
                </a:cubicBezTo>
                <a:cubicBezTo>
                  <a:pt x="727" y="477"/>
                  <a:pt x="727" y="477"/>
                  <a:pt x="727" y="477"/>
                </a:cubicBezTo>
                <a:cubicBezTo>
                  <a:pt x="727" y="477"/>
                  <a:pt x="727" y="477"/>
                  <a:pt x="727" y="477"/>
                </a:cubicBezTo>
                <a:close/>
                <a:moveTo>
                  <a:pt x="544" y="365"/>
                </a:moveTo>
                <a:cubicBezTo>
                  <a:pt x="545" y="364"/>
                  <a:pt x="546" y="362"/>
                  <a:pt x="548" y="362"/>
                </a:cubicBezTo>
                <a:cubicBezTo>
                  <a:pt x="596" y="360"/>
                  <a:pt x="596" y="360"/>
                  <a:pt x="596" y="360"/>
                </a:cubicBezTo>
                <a:cubicBezTo>
                  <a:pt x="610" y="313"/>
                  <a:pt x="610" y="313"/>
                  <a:pt x="610" y="313"/>
                </a:cubicBezTo>
                <a:cubicBezTo>
                  <a:pt x="610" y="312"/>
                  <a:pt x="612" y="310"/>
                  <a:pt x="613" y="310"/>
                </a:cubicBezTo>
                <a:cubicBezTo>
                  <a:pt x="614" y="310"/>
                  <a:pt x="614" y="310"/>
                  <a:pt x="614" y="310"/>
                </a:cubicBezTo>
                <a:cubicBezTo>
                  <a:pt x="614" y="310"/>
                  <a:pt x="614" y="310"/>
                  <a:pt x="614" y="310"/>
                </a:cubicBezTo>
                <a:cubicBezTo>
                  <a:pt x="614" y="310"/>
                  <a:pt x="614" y="310"/>
                  <a:pt x="614" y="310"/>
                </a:cubicBezTo>
                <a:cubicBezTo>
                  <a:pt x="610" y="306"/>
                  <a:pt x="606" y="302"/>
                  <a:pt x="602" y="297"/>
                </a:cubicBezTo>
                <a:cubicBezTo>
                  <a:pt x="602" y="297"/>
                  <a:pt x="602" y="297"/>
                  <a:pt x="602" y="297"/>
                </a:cubicBezTo>
                <a:cubicBezTo>
                  <a:pt x="590" y="283"/>
                  <a:pt x="577" y="269"/>
                  <a:pt x="564" y="256"/>
                </a:cubicBezTo>
                <a:cubicBezTo>
                  <a:pt x="563" y="255"/>
                  <a:pt x="563" y="255"/>
                  <a:pt x="563" y="255"/>
                </a:cubicBezTo>
                <a:cubicBezTo>
                  <a:pt x="549" y="241"/>
                  <a:pt x="535" y="227"/>
                  <a:pt x="519" y="213"/>
                </a:cubicBezTo>
                <a:cubicBezTo>
                  <a:pt x="519" y="213"/>
                  <a:pt x="518" y="213"/>
                  <a:pt x="518" y="213"/>
                </a:cubicBezTo>
                <a:cubicBezTo>
                  <a:pt x="513" y="208"/>
                  <a:pt x="508" y="204"/>
                  <a:pt x="502" y="199"/>
                </a:cubicBezTo>
                <a:cubicBezTo>
                  <a:pt x="472" y="223"/>
                  <a:pt x="472" y="223"/>
                  <a:pt x="472" y="223"/>
                </a:cubicBezTo>
                <a:cubicBezTo>
                  <a:pt x="495" y="288"/>
                  <a:pt x="495" y="288"/>
                  <a:pt x="495" y="288"/>
                </a:cubicBezTo>
                <a:cubicBezTo>
                  <a:pt x="495" y="290"/>
                  <a:pt x="495" y="292"/>
                  <a:pt x="493" y="293"/>
                </a:cubicBezTo>
                <a:cubicBezTo>
                  <a:pt x="491" y="295"/>
                  <a:pt x="489" y="295"/>
                  <a:pt x="487" y="294"/>
                </a:cubicBezTo>
                <a:cubicBezTo>
                  <a:pt x="431" y="256"/>
                  <a:pt x="431" y="256"/>
                  <a:pt x="431" y="256"/>
                </a:cubicBezTo>
                <a:cubicBezTo>
                  <a:pt x="394" y="283"/>
                  <a:pt x="394" y="283"/>
                  <a:pt x="394" y="283"/>
                </a:cubicBezTo>
                <a:cubicBezTo>
                  <a:pt x="394" y="283"/>
                  <a:pt x="394" y="283"/>
                  <a:pt x="394" y="283"/>
                </a:cubicBezTo>
                <a:cubicBezTo>
                  <a:pt x="394" y="283"/>
                  <a:pt x="394" y="283"/>
                  <a:pt x="394" y="283"/>
                </a:cubicBezTo>
                <a:cubicBezTo>
                  <a:pt x="399" y="286"/>
                  <a:pt x="404" y="289"/>
                  <a:pt x="409" y="291"/>
                </a:cubicBezTo>
                <a:cubicBezTo>
                  <a:pt x="409" y="292"/>
                  <a:pt x="410" y="292"/>
                  <a:pt x="410" y="292"/>
                </a:cubicBezTo>
                <a:cubicBezTo>
                  <a:pt x="425" y="301"/>
                  <a:pt x="439" y="309"/>
                  <a:pt x="452" y="318"/>
                </a:cubicBezTo>
                <a:cubicBezTo>
                  <a:pt x="452" y="318"/>
                  <a:pt x="453" y="318"/>
                  <a:pt x="453" y="319"/>
                </a:cubicBezTo>
                <a:cubicBezTo>
                  <a:pt x="457" y="321"/>
                  <a:pt x="461" y="324"/>
                  <a:pt x="466" y="327"/>
                </a:cubicBezTo>
                <a:cubicBezTo>
                  <a:pt x="466" y="327"/>
                  <a:pt x="466" y="327"/>
                  <a:pt x="466" y="327"/>
                </a:cubicBezTo>
                <a:cubicBezTo>
                  <a:pt x="475" y="333"/>
                  <a:pt x="483" y="339"/>
                  <a:pt x="491" y="345"/>
                </a:cubicBezTo>
                <a:cubicBezTo>
                  <a:pt x="491" y="345"/>
                  <a:pt x="491" y="345"/>
                  <a:pt x="491" y="345"/>
                </a:cubicBezTo>
                <a:cubicBezTo>
                  <a:pt x="495" y="348"/>
                  <a:pt x="499" y="351"/>
                  <a:pt x="502" y="353"/>
                </a:cubicBezTo>
                <a:cubicBezTo>
                  <a:pt x="503" y="354"/>
                  <a:pt x="503" y="354"/>
                  <a:pt x="504" y="354"/>
                </a:cubicBezTo>
                <a:cubicBezTo>
                  <a:pt x="515" y="363"/>
                  <a:pt x="525" y="371"/>
                  <a:pt x="535" y="379"/>
                </a:cubicBezTo>
                <a:cubicBezTo>
                  <a:pt x="536" y="380"/>
                  <a:pt x="536" y="380"/>
                  <a:pt x="537" y="381"/>
                </a:cubicBezTo>
                <a:cubicBezTo>
                  <a:pt x="539" y="383"/>
                  <a:pt x="542" y="385"/>
                  <a:pt x="545" y="388"/>
                </a:cubicBezTo>
                <a:cubicBezTo>
                  <a:pt x="545" y="388"/>
                  <a:pt x="546" y="388"/>
                  <a:pt x="546" y="389"/>
                </a:cubicBezTo>
                <a:cubicBezTo>
                  <a:pt x="552" y="394"/>
                  <a:pt x="558" y="399"/>
                  <a:pt x="563" y="404"/>
                </a:cubicBezTo>
                <a:cubicBezTo>
                  <a:pt x="564" y="404"/>
                  <a:pt x="564" y="405"/>
                  <a:pt x="565" y="405"/>
                </a:cubicBezTo>
                <a:cubicBezTo>
                  <a:pt x="567" y="407"/>
                  <a:pt x="569" y="409"/>
                  <a:pt x="571" y="411"/>
                </a:cubicBezTo>
                <a:cubicBezTo>
                  <a:pt x="572" y="412"/>
                  <a:pt x="572" y="412"/>
                  <a:pt x="573" y="413"/>
                </a:cubicBezTo>
                <a:cubicBezTo>
                  <a:pt x="575" y="415"/>
                  <a:pt x="577" y="417"/>
                  <a:pt x="580" y="419"/>
                </a:cubicBezTo>
                <a:cubicBezTo>
                  <a:pt x="580" y="419"/>
                  <a:pt x="580" y="419"/>
                  <a:pt x="580" y="420"/>
                </a:cubicBezTo>
                <a:cubicBezTo>
                  <a:pt x="586" y="397"/>
                  <a:pt x="586" y="397"/>
                  <a:pt x="586" y="397"/>
                </a:cubicBezTo>
                <a:cubicBezTo>
                  <a:pt x="546" y="370"/>
                  <a:pt x="546" y="370"/>
                  <a:pt x="546" y="370"/>
                </a:cubicBezTo>
                <a:cubicBezTo>
                  <a:pt x="545" y="369"/>
                  <a:pt x="544" y="367"/>
                  <a:pt x="544" y="365"/>
                </a:cubicBezTo>
                <a:close/>
                <a:moveTo>
                  <a:pt x="0" y="221"/>
                </a:moveTo>
                <a:cubicBezTo>
                  <a:pt x="0" y="274"/>
                  <a:pt x="0" y="328"/>
                  <a:pt x="0" y="328"/>
                </a:cubicBezTo>
                <a:cubicBezTo>
                  <a:pt x="259" y="328"/>
                  <a:pt x="429" y="435"/>
                  <a:pt x="490" y="481"/>
                </a:cubicBezTo>
                <a:cubicBezTo>
                  <a:pt x="575" y="481"/>
                  <a:pt x="575" y="481"/>
                  <a:pt x="575" y="481"/>
                </a:cubicBezTo>
                <a:cubicBezTo>
                  <a:pt x="526" y="419"/>
                  <a:pt x="350" y="237"/>
                  <a:pt x="0" y="221"/>
                </a:cubicBezTo>
                <a:close/>
              </a:path>
            </a:pathLst>
          </a:custGeom>
          <a:solidFill>
            <a:schemeClr val="bg1">
              <a:alpha val="28999"/>
            </a:schemeClr>
          </a:solidFill>
          <a:ln w="9525" cap="flat" cmpd="sng">
            <a:noFill/>
            <a:prstDash val="solid"/>
            <a:round/>
            <a:headEnd type="none" w="med" len="med"/>
            <a:tailEnd type="none" w="med" len="med"/>
          </a:ln>
          <a:effectLst/>
        </p:spPr>
        <p:txBody>
          <a:bodyPr wrap="none" anchor="ctr"/>
          <a:lstStyle/>
          <a:p>
            <a:pPr>
              <a:defRPr/>
            </a:pPr>
            <a:endParaRPr lang="zh-CN" altLang="en-US"/>
          </a:p>
        </p:txBody>
      </p:sp>
      <p:pic>
        <p:nvPicPr>
          <p:cNvPr id="28" name="Picture 26" descr="shine for usa"/>
          <p:cNvPicPr>
            <a:picLocks noChangeAspect="1" noChangeArrowheads="1"/>
          </p:cNvPicPr>
          <p:nvPr/>
        </p:nvPicPr>
        <p:blipFill>
          <a:blip r:embed="rId3" cstate="print">
            <a:lum bright="-6000"/>
          </a:blip>
          <a:srcRect/>
          <a:stretch>
            <a:fillRect/>
          </a:stretch>
        </p:blipFill>
        <p:spPr bwMode="auto">
          <a:xfrm>
            <a:off x="6564313" y="-7938"/>
            <a:ext cx="2598737" cy="6875463"/>
          </a:xfrm>
          <a:prstGeom prst="rect">
            <a:avLst/>
          </a:prstGeom>
          <a:noFill/>
          <a:ln w="9525">
            <a:noFill/>
            <a:miter lim="800000"/>
            <a:headEnd/>
            <a:tailEnd/>
          </a:ln>
        </p:spPr>
      </p:pic>
      <p:pic>
        <p:nvPicPr>
          <p:cNvPr id="29" name="Picture 27" descr="usa swirl"/>
          <p:cNvPicPr>
            <a:picLocks noChangeAspect="1" noChangeArrowheads="1"/>
          </p:cNvPicPr>
          <p:nvPr/>
        </p:nvPicPr>
        <p:blipFill>
          <a:blip r:embed="rId4" cstate="print">
            <a:lum bright="24000"/>
          </a:blip>
          <a:srcRect/>
          <a:stretch>
            <a:fillRect/>
          </a:stretch>
        </p:blipFill>
        <p:spPr bwMode="auto">
          <a:xfrm>
            <a:off x="5857875" y="-19050"/>
            <a:ext cx="2895600" cy="6886575"/>
          </a:xfrm>
          <a:prstGeom prst="rect">
            <a:avLst/>
          </a:prstGeom>
          <a:noFill/>
          <a:ln w="9525">
            <a:noFill/>
            <a:miter lim="800000"/>
            <a:headEnd/>
            <a:tailEnd/>
          </a:ln>
        </p:spPr>
      </p:pic>
      <p:sp>
        <p:nvSpPr>
          <p:cNvPr id="30" name="Freeform 30"/>
          <p:cNvSpPr>
            <a:spLocks/>
          </p:cNvSpPr>
          <p:nvPr/>
        </p:nvSpPr>
        <p:spPr bwMode="auto">
          <a:xfrm rot="5400000">
            <a:off x="7223919" y="6322219"/>
            <a:ext cx="293687" cy="295275"/>
          </a:xfrm>
          <a:custGeom>
            <a:avLst/>
            <a:gdLst/>
            <a:ahLst/>
            <a:cxnLst>
              <a:cxn ang="0">
                <a:pos x="171" y="22"/>
              </a:cxn>
              <a:cxn ang="0">
                <a:pos x="107" y="52"/>
              </a:cxn>
              <a:cxn ang="0">
                <a:pos x="56" y="0"/>
              </a:cxn>
              <a:cxn ang="0">
                <a:pos x="64" y="72"/>
              </a:cxn>
              <a:cxn ang="0">
                <a:pos x="0" y="102"/>
              </a:cxn>
              <a:cxn ang="0">
                <a:pos x="70" y="116"/>
              </a:cxn>
              <a:cxn ang="0">
                <a:pos x="78" y="186"/>
              </a:cxn>
              <a:cxn ang="0">
                <a:pos x="115" y="124"/>
              </a:cxn>
              <a:cxn ang="0">
                <a:pos x="185" y="138"/>
              </a:cxn>
              <a:cxn ang="0">
                <a:pos x="137" y="84"/>
              </a:cxn>
              <a:cxn ang="0">
                <a:pos x="171" y="22"/>
              </a:cxn>
            </a:cxnLst>
            <a:rect l="0" t="0" r="r" b="b"/>
            <a:pathLst>
              <a:path w="185" h="186">
                <a:moveTo>
                  <a:pt x="171" y="22"/>
                </a:moveTo>
                <a:lnTo>
                  <a:pt x="107" y="52"/>
                </a:lnTo>
                <a:lnTo>
                  <a:pt x="56" y="0"/>
                </a:lnTo>
                <a:lnTo>
                  <a:pt x="64" y="72"/>
                </a:lnTo>
                <a:lnTo>
                  <a:pt x="0" y="102"/>
                </a:lnTo>
                <a:lnTo>
                  <a:pt x="70" y="116"/>
                </a:lnTo>
                <a:lnTo>
                  <a:pt x="78" y="186"/>
                </a:lnTo>
                <a:lnTo>
                  <a:pt x="115" y="124"/>
                </a:lnTo>
                <a:lnTo>
                  <a:pt x="185" y="138"/>
                </a:lnTo>
                <a:lnTo>
                  <a:pt x="137" y="84"/>
                </a:lnTo>
                <a:lnTo>
                  <a:pt x="171" y="22"/>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31" name="Freeform 31"/>
          <p:cNvSpPr>
            <a:spLocks/>
          </p:cNvSpPr>
          <p:nvPr/>
        </p:nvSpPr>
        <p:spPr bwMode="auto">
          <a:xfrm rot="5400000">
            <a:off x="7571582" y="5944394"/>
            <a:ext cx="298450" cy="293687"/>
          </a:xfrm>
          <a:custGeom>
            <a:avLst/>
            <a:gdLst/>
            <a:ahLst/>
            <a:cxnLst>
              <a:cxn ang="0">
                <a:pos x="164" y="12"/>
              </a:cxn>
              <a:cxn ang="0">
                <a:pos x="102" y="48"/>
              </a:cxn>
              <a:cxn ang="0">
                <a:pos x="48" y="0"/>
              </a:cxn>
              <a:cxn ang="0">
                <a:pos x="62" y="70"/>
              </a:cxn>
              <a:cxn ang="0">
                <a:pos x="0" y="106"/>
              </a:cxn>
              <a:cxn ang="0">
                <a:pos x="70" y="114"/>
              </a:cxn>
              <a:cxn ang="0">
                <a:pos x="86" y="185"/>
              </a:cxn>
              <a:cxn ang="0">
                <a:pos x="114" y="118"/>
              </a:cxn>
              <a:cxn ang="0">
                <a:pos x="188" y="126"/>
              </a:cxn>
              <a:cxn ang="0">
                <a:pos x="134" y="78"/>
              </a:cxn>
              <a:cxn ang="0">
                <a:pos x="164" y="12"/>
              </a:cxn>
            </a:cxnLst>
            <a:rect l="0" t="0" r="r" b="b"/>
            <a:pathLst>
              <a:path w="188" h="185">
                <a:moveTo>
                  <a:pt x="164" y="12"/>
                </a:moveTo>
                <a:lnTo>
                  <a:pt x="102" y="48"/>
                </a:lnTo>
                <a:lnTo>
                  <a:pt x="48" y="0"/>
                </a:lnTo>
                <a:lnTo>
                  <a:pt x="62" y="70"/>
                </a:lnTo>
                <a:lnTo>
                  <a:pt x="0" y="106"/>
                </a:lnTo>
                <a:lnTo>
                  <a:pt x="70" y="114"/>
                </a:lnTo>
                <a:lnTo>
                  <a:pt x="86" y="185"/>
                </a:lnTo>
                <a:lnTo>
                  <a:pt x="114" y="118"/>
                </a:lnTo>
                <a:lnTo>
                  <a:pt x="188" y="126"/>
                </a:lnTo>
                <a:lnTo>
                  <a:pt x="134" y="78"/>
                </a:lnTo>
                <a:lnTo>
                  <a:pt x="164" y="12"/>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32" name="Freeform 32"/>
          <p:cNvSpPr>
            <a:spLocks/>
          </p:cNvSpPr>
          <p:nvPr/>
        </p:nvSpPr>
        <p:spPr bwMode="auto">
          <a:xfrm>
            <a:off x="1781175" y="6391275"/>
            <a:ext cx="357188" cy="339725"/>
          </a:xfrm>
          <a:custGeom>
            <a:avLst/>
            <a:gdLst/>
            <a:ahLst/>
            <a:cxnLst>
              <a:cxn ang="0">
                <a:pos x="81" y="62"/>
              </a:cxn>
              <a:cxn ang="0">
                <a:pos x="111" y="38"/>
              </a:cxn>
              <a:cxn ang="0">
                <a:pos x="73" y="40"/>
              </a:cxn>
              <a:cxn ang="0">
                <a:pos x="69" y="37"/>
              </a:cxn>
              <a:cxn ang="0">
                <a:pos x="53" y="0"/>
              </a:cxn>
              <a:cxn ang="0">
                <a:pos x="42" y="38"/>
              </a:cxn>
              <a:cxn ang="0">
                <a:pos x="38" y="41"/>
              </a:cxn>
              <a:cxn ang="0">
                <a:pos x="0" y="43"/>
              </a:cxn>
              <a:cxn ang="0">
                <a:pos x="32" y="65"/>
              </a:cxn>
              <a:cxn ang="0">
                <a:pos x="34" y="69"/>
              </a:cxn>
              <a:cxn ang="0">
                <a:pos x="23" y="106"/>
              </a:cxn>
              <a:cxn ang="0">
                <a:pos x="29" y="102"/>
              </a:cxn>
              <a:cxn ang="0">
                <a:pos x="29" y="102"/>
              </a:cxn>
              <a:cxn ang="0">
                <a:pos x="55" y="82"/>
              </a:cxn>
              <a:cxn ang="0">
                <a:pos x="60" y="82"/>
              </a:cxn>
              <a:cxn ang="0">
                <a:pos x="93" y="104"/>
              </a:cxn>
              <a:cxn ang="0">
                <a:pos x="80" y="67"/>
              </a:cxn>
              <a:cxn ang="0">
                <a:pos x="81" y="62"/>
              </a:cxn>
            </a:cxnLst>
            <a:rect l="0" t="0" r="r" b="b"/>
            <a:pathLst>
              <a:path w="111" h="106">
                <a:moveTo>
                  <a:pt x="81" y="62"/>
                </a:moveTo>
                <a:cubicBezTo>
                  <a:pt x="111" y="38"/>
                  <a:pt x="111" y="38"/>
                  <a:pt x="111" y="38"/>
                </a:cubicBezTo>
                <a:cubicBezTo>
                  <a:pt x="73" y="40"/>
                  <a:pt x="73" y="40"/>
                  <a:pt x="73" y="40"/>
                </a:cubicBezTo>
                <a:cubicBezTo>
                  <a:pt x="71" y="40"/>
                  <a:pt x="69" y="39"/>
                  <a:pt x="69" y="37"/>
                </a:cubicBezTo>
                <a:cubicBezTo>
                  <a:pt x="53" y="0"/>
                  <a:pt x="53" y="0"/>
                  <a:pt x="53" y="0"/>
                </a:cubicBezTo>
                <a:cubicBezTo>
                  <a:pt x="42" y="38"/>
                  <a:pt x="42" y="38"/>
                  <a:pt x="42" y="38"/>
                </a:cubicBezTo>
                <a:cubicBezTo>
                  <a:pt x="42" y="40"/>
                  <a:pt x="40" y="41"/>
                  <a:pt x="38" y="41"/>
                </a:cubicBezTo>
                <a:cubicBezTo>
                  <a:pt x="0" y="43"/>
                  <a:pt x="0" y="43"/>
                  <a:pt x="0" y="43"/>
                </a:cubicBezTo>
                <a:cubicBezTo>
                  <a:pt x="32" y="65"/>
                  <a:pt x="32" y="65"/>
                  <a:pt x="32" y="65"/>
                </a:cubicBezTo>
                <a:cubicBezTo>
                  <a:pt x="34" y="66"/>
                  <a:pt x="34" y="67"/>
                  <a:pt x="34" y="69"/>
                </a:cubicBezTo>
                <a:cubicBezTo>
                  <a:pt x="23" y="106"/>
                  <a:pt x="23" y="106"/>
                  <a:pt x="23" y="106"/>
                </a:cubicBezTo>
                <a:cubicBezTo>
                  <a:pt x="29" y="102"/>
                  <a:pt x="29" y="102"/>
                  <a:pt x="29" y="102"/>
                </a:cubicBezTo>
                <a:cubicBezTo>
                  <a:pt x="29" y="102"/>
                  <a:pt x="29" y="102"/>
                  <a:pt x="29" y="102"/>
                </a:cubicBezTo>
                <a:cubicBezTo>
                  <a:pt x="55" y="82"/>
                  <a:pt x="55" y="82"/>
                  <a:pt x="55" y="82"/>
                </a:cubicBezTo>
                <a:cubicBezTo>
                  <a:pt x="57" y="81"/>
                  <a:pt x="59" y="81"/>
                  <a:pt x="60" y="82"/>
                </a:cubicBezTo>
                <a:cubicBezTo>
                  <a:pt x="93" y="104"/>
                  <a:pt x="93" y="104"/>
                  <a:pt x="93" y="104"/>
                </a:cubicBezTo>
                <a:cubicBezTo>
                  <a:pt x="80" y="67"/>
                  <a:pt x="80" y="67"/>
                  <a:pt x="80" y="67"/>
                </a:cubicBezTo>
                <a:cubicBezTo>
                  <a:pt x="79" y="65"/>
                  <a:pt x="80" y="63"/>
                  <a:pt x="81" y="62"/>
                </a:cubicBezTo>
                <a:close/>
              </a:path>
            </a:pathLst>
          </a:custGeom>
          <a:gradFill rotWithShape="1">
            <a:gsLst>
              <a:gs pos="0">
                <a:schemeClr val="bg1">
                  <a:gamma/>
                  <a:shade val="76078"/>
                  <a:invGamma/>
                </a:schemeClr>
              </a:gs>
              <a:gs pos="100000">
                <a:schemeClr val="bg1"/>
              </a:gs>
            </a:gsLst>
            <a:lin ang="18900000" scaled="1"/>
          </a:gradFill>
          <a:ln w="9525" cap="flat" cmpd="sng">
            <a:noFill/>
            <a:prstDash val="solid"/>
            <a:round/>
            <a:headEnd type="none" w="med" len="med"/>
            <a:tailEnd type="none" w="med" len="med"/>
          </a:ln>
          <a:effectLst/>
        </p:spPr>
        <p:txBody>
          <a:bodyPr/>
          <a:lstStyle/>
          <a:p>
            <a:pPr>
              <a:defRPr/>
            </a:pPr>
            <a:endParaRPr lang="zh-CN" altLang="en-US"/>
          </a:p>
        </p:txBody>
      </p:sp>
      <p:sp>
        <p:nvSpPr>
          <p:cNvPr id="33" name="Freeform 33"/>
          <p:cNvSpPr>
            <a:spLocks/>
          </p:cNvSpPr>
          <p:nvPr/>
        </p:nvSpPr>
        <p:spPr bwMode="auto">
          <a:xfrm>
            <a:off x="5861050" y="-7938"/>
            <a:ext cx="3044825" cy="6870701"/>
          </a:xfrm>
          <a:custGeom>
            <a:avLst/>
            <a:gdLst/>
            <a:ahLst/>
            <a:cxnLst>
              <a:cxn ang="0">
                <a:pos x="823" y="1253"/>
              </a:cxn>
              <a:cxn ang="0">
                <a:pos x="614" y="46"/>
              </a:cxn>
              <a:cxn ang="0">
                <a:pos x="566" y="0"/>
              </a:cxn>
              <a:cxn ang="0">
                <a:pos x="507" y="0"/>
              </a:cxn>
              <a:cxn ang="0">
                <a:pos x="575" y="56"/>
              </a:cxn>
              <a:cxn ang="0">
                <a:pos x="594" y="76"/>
              </a:cxn>
              <a:cxn ang="0">
                <a:pos x="722" y="246"/>
              </a:cxn>
              <a:cxn ang="0">
                <a:pos x="803" y="1247"/>
              </a:cxn>
              <a:cxn ang="0">
                <a:pos x="189" y="2081"/>
              </a:cxn>
              <a:cxn ang="0">
                <a:pos x="0" y="2164"/>
              </a:cxn>
              <a:cxn ang="0">
                <a:pos x="111" y="2164"/>
              </a:cxn>
              <a:cxn ang="0">
                <a:pos x="209" y="2113"/>
              </a:cxn>
              <a:cxn ang="0">
                <a:pos x="823" y="1253"/>
              </a:cxn>
            </a:cxnLst>
            <a:rect l="0" t="0" r="r" b="b"/>
            <a:pathLst>
              <a:path w="957" h="2164">
                <a:moveTo>
                  <a:pt x="823" y="1253"/>
                </a:moveTo>
                <a:cubicBezTo>
                  <a:pt x="957" y="774"/>
                  <a:pt x="863" y="307"/>
                  <a:pt x="614" y="46"/>
                </a:cubicBezTo>
                <a:cubicBezTo>
                  <a:pt x="599" y="30"/>
                  <a:pt x="583" y="15"/>
                  <a:pt x="566" y="0"/>
                </a:cubicBezTo>
                <a:cubicBezTo>
                  <a:pt x="507" y="0"/>
                  <a:pt x="507" y="0"/>
                  <a:pt x="507" y="0"/>
                </a:cubicBezTo>
                <a:cubicBezTo>
                  <a:pt x="530" y="17"/>
                  <a:pt x="553" y="36"/>
                  <a:pt x="575" y="56"/>
                </a:cubicBezTo>
                <a:cubicBezTo>
                  <a:pt x="581" y="63"/>
                  <a:pt x="588" y="69"/>
                  <a:pt x="594" y="76"/>
                </a:cubicBezTo>
                <a:cubicBezTo>
                  <a:pt x="643" y="125"/>
                  <a:pt x="686" y="183"/>
                  <a:pt x="722" y="246"/>
                </a:cubicBezTo>
                <a:cubicBezTo>
                  <a:pt x="871" y="507"/>
                  <a:pt x="911" y="873"/>
                  <a:pt x="803" y="1247"/>
                </a:cubicBezTo>
                <a:cubicBezTo>
                  <a:pt x="695" y="1624"/>
                  <a:pt x="461" y="1925"/>
                  <a:pt x="189" y="2081"/>
                </a:cubicBezTo>
                <a:cubicBezTo>
                  <a:pt x="127" y="2116"/>
                  <a:pt x="64" y="2144"/>
                  <a:pt x="0" y="2164"/>
                </a:cubicBezTo>
                <a:cubicBezTo>
                  <a:pt x="111" y="2164"/>
                  <a:pt x="111" y="2164"/>
                  <a:pt x="111" y="2164"/>
                </a:cubicBezTo>
                <a:cubicBezTo>
                  <a:pt x="144" y="2149"/>
                  <a:pt x="177" y="2132"/>
                  <a:pt x="209" y="2113"/>
                </a:cubicBezTo>
                <a:cubicBezTo>
                  <a:pt x="481" y="1952"/>
                  <a:pt x="715" y="1642"/>
                  <a:pt x="823" y="1253"/>
                </a:cubicBezTo>
                <a:close/>
              </a:path>
            </a:pathLst>
          </a:custGeom>
          <a:solidFill>
            <a:srgbClr val="EA0000"/>
          </a:solidFill>
          <a:ln w="3175" cap="flat" cmpd="sng">
            <a:noFill/>
            <a:prstDash val="solid"/>
            <a:round/>
            <a:headEnd type="none" w="med" len="med"/>
            <a:tailEnd type="none" w="med" len="med"/>
          </a:ln>
          <a:effectLst/>
        </p:spPr>
        <p:txBody>
          <a:bodyPr/>
          <a:lstStyle/>
          <a:p>
            <a:pPr>
              <a:defRPr/>
            </a:pPr>
            <a:endParaRPr lang="zh-CN" altLang="en-US"/>
          </a:p>
        </p:txBody>
      </p:sp>
      <p:sp>
        <p:nvSpPr>
          <p:cNvPr id="16412" name="Rectangle 28"/>
          <p:cNvSpPr>
            <a:spLocks noGrp="1" noChangeArrowheads="1"/>
          </p:cNvSpPr>
          <p:nvPr>
            <p:ph type="ctrTitle"/>
          </p:nvPr>
        </p:nvSpPr>
        <p:spPr>
          <a:xfrm>
            <a:off x="357188" y="2130425"/>
            <a:ext cx="7772400" cy="1470025"/>
          </a:xfrm>
        </p:spPr>
        <p:txBody>
          <a:bodyPr/>
          <a:lstStyle>
            <a:lvl1pPr algn="ctr">
              <a:defRPr sz="3200"/>
            </a:lvl1pPr>
          </a:lstStyle>
          <a:p>
            <a:r>
              <a:rPr lang="en-GB" altLang="zh-CN"/>
              <a:t>Insert Presentation Title</a:t>
            </a:r>
          </a:p>
        </p:txBody>
      </p:sp>
      <p:sp>
        <p:nvSpPr>
          <p:cNvPr id="16418" name="Rectangle 34"/>
          <p:cNvSpPr>
            <a:spLocks noGrp="1" noChangeArrowheads="1"/>
          </p:cNvSpPr>
          <p:nvPr>
            <p:ph type="subTitle" idx="1"/>
          </p:nvPr>
        </p:nvSpPr>
        <p:spPr>
          <a:xfrm>
            <a:off x="1042988" y="3886200"/>
            <a:ext cx="6400800" cy="1752600"/>
          </a:xfrm>
        </p:spPr>
        <p:txBody>
          <a:bodyPr anchor="ctr"/>
          <a:lstStyle>
            <a:lvl1pPr marL="0" indent="0" algn="ctr">
              <a:buFontTx/>
              <a:buNone/>
              <a:defRPr>
                <a:solidFill>
                  <a:schemeClr val="bg1"/>
                </a:solidFill>
              </a:defRPr>
            </a:lvl1pPr>
          </a:lstStyle>
          <a:p>
            <a:r>
              <a:rPr lang="en-GB" altLang="zh-CN"/>
              <a:t>Insert Presenters Name</a:t>
            </a:r>
          </a:p>
          <a:p>
            <a:r>
              <a:rPr lang="en-GB" altLang="zh-CN"/>
              <a:t>Insert Presenters Title</a:t>
            </a:r>
          </a:p>
        </p:txBody>
      </p:sp>
      <p:sp>
        <p:nvSpPr>
          <p:cNvPr id="34" name="Rectangle 29"/>
          <p:cNvSpPr>
            <a:spLocks noGrp="1" noChangeArrowheads="1"/>
          </p:cNvSpPr>
          <p:nvPr>
            <p:ph type="ftr" sz="quarter" idx="10"/>
          </p:nvPr>
        </p:nvSpPr>
        <p:spPr>
          <a:ln algn="ctr"/>
        </p:spPr>
        <p:txBody>
          <a:bodyPr/>
          <a:lstStyle>
            <a:lvl1pPr>
              <a:defRPr>
                <a:solidFill>
                  <a:schemeClr val="bg1"/>
                </a:solidFill>
              </a:defRPr>
            </a:lvl1pPr>
          </a:lstStyle>
          <a:p>
            <a:pPr>
              <a:defRPr/>
            </a:pPr>
            <a:endParaRPr lang="zh-CN" altLang="zh-CN"/>
          </a:p>
        </p:txBody>
      </p:sp>
      <p:sp>
        <p:nvSpPr>
          <p:cNvPr id="35" name="Rectangle 35"/>
          <p:cNvSpPr>
            <a:spLocks noGrp="1" noChangeArrowheads="1"/>
          </p:cNvSpPr>
          <p:nvPr>
            <p:ph type="dt" sz="half" idx="11"/>
          </p:nvPr>
        </p:nvSpPr>
        <p:spPr/>
        <p:txBody>
          <a:bodyPr/>
          <a:lstStyle>
            <a:lvl1pPr>
              <a:defRPr/>
            </a:lvl1pPr>
          </a:lstStyle>
          <a:p>
            <a:pPr>
              <a:defRPr/>
            </a:pPr>
            <a:endParaRPr lang="zh-CN" altLang="zh-CN"/>
          </a:p>
        </p:txBody>
      </p:sp>
      <p:sp>
        <p:nvSpPr>
          <p:cNvPr id="36" name="Rectangle 36"/>
          <p:cNvSpPr>
            <a:spLocks noGrp="1" noChangeArrowheads="1"/>
          </p:cNvSpPr>
          <p:nvPr>
            <p:ph type="sldNum" sz="quarter" idx="12"/>
          </p:nvPr>
        </p:nvSpPr>
        <p:spPr>
          <a:ln algn="ctr"/>
        </p:spPr>
        <p:txBody>
          <a:bodyPr/>
          <a:lstStyle>
            <a:lvl1pPr>
              <a:defRPr/>
            </a:lvl1pPr>
          </a:lstStyle>
          <a:p>
            <a:pPr>
              <a:defRPr/>
            </a:pPr>
            <a:endParaRPr lang="zh-CN" altLang="zh-CN"/>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26"/>
          <p:cNvSpPr>
            <a:spLocks noGrp="1" noChangeArrowheads="1"/>
          </p:cNvSpPr>
          <p:nvPr>
            <p:ph type="ftr" sz="quarter" idx="10"/>
          </p:nvPr>
        </p:nvSpPr>
        <p:spPr>
          <a:ln/>
        </p:spPr>
        <p:txBody>
          <a:bodyPr/>
          <a:lstStyle>
            <a:lvl1pPr>
              <a:defRPr/>
            </a:lvl1pPr>
          </a:lstStyle>
          <a:p>
            <a:pPr>
              <a:defRPr/>
            </a:pPr>
            <a:endParaRPr lang="zh-CN" altLang="zh-CN"/>
          </a:p>
        </p:txBody>
      </p:sp>
      <p:sp>
        <p:nvSpPr>
          <p:cNvPr id="5" name="Rectangle 32"/>
          <p:cNvSpPr>
            <a:spLocks noGrp="1" noChangeArrowheads="1"/>
          </p:cNvSpPr>
          <p:nvPr>
            <p:ph type="dt" sz="half" idx="11"/>
          </p:nvPr>
        </p:nvSpPr>
        <p:spPr>
          <a:ln/>
        </p:spPr>
        <p:txBody>
          <a:bodyPr/>
          <a:lstStyle>
            <a:lvl1pPr>
              <a:defRPr/>
            </a:lvl1pPr>
          </a:lstStyle>
          <a:p>
            <a:pPr>
              <a:defRPr/>
            </a:pPr>
            <a:endParaRPr lang="zh-CN" altLang="zh-CN"/>
          </a:p>
        </p:txBody>
      </p:sp>
      <p:sp>
        <p:nvSpPr>
          <p:cNvPr id="6" name="Rectangle 33"/>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440488" y="188913"/>
            <a:ext cx="2084387" cy="58912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187325" y="188913"/>
            <a:ext cx="6100763" cy="58912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26"/>
          <p:cNvSpPr>
            <a:spLocks noGrp="1" noChangeArrowheads="1"/>
          </p:cNvSpPr>
          <p:nvPr>
            <p:ph type="ftr" sz="quarter" idx="10"/>
          </p:nvPr>
        </p:nvSpPr>
        <p:spPr>
          <a:ln/>
        </p:spPr>
        <p:txBody>
          <a:bodyPr/>
          <a:lstStyle>
            <a:lvl1pPr>
              <a:defRPr/>
            </a:lvl1pPr>
          </a:lstStyle>
          <a:p>
            <a:pPr>
              <a:defRPr/>
            </a:pPr>
            <a:endParaRPr lang="zh-CN" altLang="zh-CN"/>
          </a:p>
        </p:txBody>
      </p:sp>
      <p:sp>
        <p:nvSpPr>
          <p:cNvPr id="5" name="Rectangle 32"/>
          <p:cNvSpPr>
            <a:spLocks noGrp="1" noChangeArrowheads="1"/>
          </p:cNvSpPr>
          <p:nvPr>
            <p:ph type="dt" sz="half" idx="11"/>
          </p:nvPr>
        </p:nvSpPr>
        <p:spPr>
          <a:ln/>
        </p:spPr>
        <p:txBody>
          <a:bodyPr/>
          <a:lstStyle>
            <a:lvl1pPr>
              <a:defRPr/>
            </a:lvl1pPr>
          </a:lstStyle>
          <a:p>
            <a:pPr>
              <a:defRPr/>
            </a:pPr>
            <a:endParaRPr lang="zh-CN" altLang="zh-CN"/>
          </a:p>
        </p:txBody>
      </p:sp>
      <p:sp>
        <p:nvSpPr>
          <p:cNvPr id="6" name="Rectangle 33"/>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showMasterPhAnim="0" type="title" preserve="1">
  <p:cSld name="标题幻灯片">
    <p:spTree>
      <p:nvGrpSpPr>
        <p:cNvPr id="1" name=""/>
        <p:cNvGrpSpPr/>
        <p:nvPr/>
      </p:nvGrpSpPr>
      <p:grpSpPr>
        <a:xfrm>
          <a:off x="0" y="0"/>
          <a:ext cx="0" cy="0"/>
          <a:chOff x="0" y="0"/>
          <a:chExt cx="0" cy="0"/>
        </a:xfrm>
      </p:grpSpPr>
      <p:pic>
        <p:nvPicPr>
          <p:cNvPr id="4" name="Picture 2" descr="t1title"/>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sp>
        <p:nvSpPr>
          <p:cNvPr id="18435" name="Rectangle 3"/>
          <p:cNvSpPr>
            <a:spLocks noGrp="1" noChangeArrowheads="1"/>
          </p:cNvSpPr>
          <p:nvPr>
            <p:ph type="ctrTitle"/>
          </p:nvPr>
        </p:nvSpPr>
        <p:spPr>
          <a:xfrm>
            <a:off x="101600" y="1984375"/>
            <a:ext cx="8999538" cy="723900"/>
          </a:xfrm>
        </p:spPr>
        <p:txBody>
          <a:bodyPr/>
          <a:lstStyle>
            <a:lvl1pPr algn="ctr">
              <a:defRPr sz="4000">
                <a:solidFill>
                  <a:schemeClr val="bg1"/>
                </a:solidFill>
              </a:defRPr>
            </a:lvl1pPr>
          </a:lstStyle>
          <a:p>
            <a:r>
              <a:rPr lang="en-GB" altLang="zh-CN"/>
              <a:t>Click to edit Master title style</a:t>
            </a:r>
          </a:p>
        </p:txBody>
      </p:sp>
      <p:sp>
        <p:nvSpPr>
          <p:cNvPr id="18436" name="Rectangle 4"/>
          <p:cNvSpPr>
            <a:spLocks noGrp="1" noChangeArrowheads="1"/>
          </p:cNvSpPr>
          <p:nvPr>
            <p:ph type="subTitle" idx="1"/>
          </p:nvPr>
        </p:nvSpPr>
        <p:spPr>
          <a:xfrm>
            <a:off x="911225" y="3516313"/>
            <a:ext cx="7380288" cy="674687"/>
          </a:xfrm>
        </p:spPr>
        <p:txBody>
          <a:bodyPr/>
          <a:lstStyle>
            <a:lvl1pPr marL="0" indent="0" algn="ctr">
              <a:defRPr sz="3200">
                <a:solidFill>
                  <a:schemeClr val="bg1"/>
                </a:solidFill>
              </a:defRPr>
            </a:lvl1pPr>
          </a:lstStyle>
          <a:p>
            <a:r>
              <a:rPr lang="en-GB" altLang="zh-CN"/>
              <a:t>Click to edit Master subtitle style</a:t>
            </a: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6"/>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7"/>
          <p:cNvSpPr>
            <a:spLocks noGrp="1" noChangeArrowheads="1"/>
          </p:cNvSpPr>
          <p:nvPr>
            <p:ph type="sldNum" sz="quarter" idx="12"/>
          </p:nvPr>
        </p:nvSpPr>
        <p:spPr>
          <a:ln/>
        </p:spPr>
        <p:txBody>
          <a:bodyPr/>
          <a:lstStyle>
            <a:lvl1pPr>
              <a:defRPr/>
            </a:lvl1pPr>
          </a:lstStyle>
          <a:p>
            <a:pPr>
              <a:defRPr/>
            </a:pPr>
            <a:fld id="{7244DC0C-0AA0-4D44-808A-009ABA7D55CC}" type="slidenum">
              <a:rPr lang="zh-CN" altLang="en-GB"/>
              <a:pPr>
                <a:defRPr/>
              </a:pPr>
              <a:t>‹#›</a:t>
            </a:fld>
            <a:endParaRPr lang="en-GB" altLang="zh-CN"/>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5"/>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6"/>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7"/>
          <p:cNvSpPr>
            <a:spLocks noGrp="1" noChangeArrowheads="1"/>
          </p:cNvSpPr>
          <p:nvPr>
            <p:ph type="sldNum" sz="quarter" idx="12"/>
          </p:nvPr>
        </p:nvSpPr>
        <p:spPr>
          <a:ln/>
        </p:spPr>
        <p:txBody>
          <a:bodyPr/>
          <a:lstStyle>
            <a:lvl1pPr>
              <a:defRPr/>
            </a:lvl1pPr>
          </a:lstStyle>
          <a:p>
            <a:pPr>
              <a:defRPr/>
            </a:pPr>
            <a:fld id="{5841CBB5-9CDB-4B56-A3D3-EFA0D99FBB6D}" type="slidenum">
              <a:rPr lang="zh-CN" altLang="en-GB"/>
              <a:pPr>
                <a:defRPr/>
              </a:pPr>
              <a:t>‹#›</a:t>
            </a:fld>
            <a:endParaRPr lang="en-GB" altLang="zh-CN"/>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755650" y="1566863"/>
            <a:ext cx="3960813"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68863" y="1566863"/>
            <a:ext cx="39624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5"/>
          <p:cNvSpPr>
            <a:spLocks noGrp="1" noChangeArrowheads="1"/>
          </p:cNvSpPr>
          <p:nvPr>
            <p:ph type="dt" sz="half" idx="10"/>
          </p:nvPr>
        </p:nvSpPr>
        <p:spPr>
          <a:ln/>
        </p:spPr>
        <p:txBody>
          <a:bodyPr/>
          <a:lstStyle>
            <a:lvl1pPr>
              <a:defRPr/>
            </a:lvl1pPr>
          </a:lstStyle>
          <a:p>
            <a:pPr>
              <a:defRPr/>
            </a:pPr>
            <a:endParaRPr lang="zh-CN" altLang="en-GB"/>
          </a:p>
        </p:txBody>
      </p:sp>
      <p:sp>
        <p:nvSpPr>
          <p:cNvPr id="6" name="Rectangle 6"/>
          <p:cNvSpPr>
            <a:spLocks noGrp="1" noChangeArrowheads="1"/>
          </p:cNvSpPr>
          <p:nvPr>
            <p:ph type="ftr" sz="quarter" idx="11"/>
          </p:nvPr>
        </p:nvSpPr>
        <p:spPr>
          <a:ln/>
        </p:spPr>
        <p:txBody>
          <a:bodyPr/>
          <a:lstStyle>
            <a:lvl1pPr>
              <a:defRPr/>
            </a:lvl1pPr>
          </a:lstStyle>
          <a:p>
            <a:pPr>
              <a:defRPr/>
            </a:pPr>
            <a:endParaRPr lang="en-GB" altLang="zh-CN"/>
          </a:p>
        </p:txBody>
      </p:sp>
      <p:sp>
        <p:nvSpPr>
          <p:cNvPr id="7" name="Rectangle 7"/>
          <p:cNvSpPr>
            <a:spLocks noGrp="1" noChangeArrowheads="1"/>
          </p:cNvSpPr>
          <p:nvPr>
            <p:ph type="sldNum" sz="quarter" idx="12"/>
          </p:nvPr>
        </p:nvSpPr>
        <p:spPr>
          <a:ln/>
        </p:spPr>
        <p:txBody>
          <a:bodyPr/>
          <a:lstStyle>
            <a:lvl1pPr>
              <a:defRPr/>
            </a:lvl1pPr>
          </a:lstStyle>
          <a:p>
            <a:pPr>
              <a:defRPr/>
            </a:pPr>
            <a:fld id="{DC403AFC-D9D5-429D-BFD4-4211DA896AF8}" type="slidenum">
              <a:rPr lang="zh-CN" altLang="en-GB"/>
              <a:pPr>
                <a:defRPr/>
              </a:pPr>
              <a:t>‹#›</a:t>
            </a:fld>
            <a:endParaRPr lang="en-GB" altLang="zh-CN"/>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5"/>
          <p:cNvSpPr>
            <a:spLocks noGrp="1" noChangeArrowheads="1"/>
          </p:cNvSpPr>
          <p:nvPr>
            <p:ph type="dt" sz="half" idx="10"/>
          </p:nvPr>
        </p:nvSpPr>
        <p:spPr>
          <a:ln/>
        </p:spPr>
        <p:txBody>
          <a:bodyPr/>
          <a:lstStyle>
            <a:lvl1pPr>
              <a:defRPr/>
            </a:lvl1pPr>
          </a:lstStyle>
          <a:p>
            <a:pPr>
              <a:defRPr/>
            </a:pPr>
            <a:endParaRPr lang="zh-CN" altLang="en-GB"/>
          </a:p>
        </p:txBody>
      </p:sp>
      <p:sp>
        <p:nvSpPr>
          <p:cNvPr id="8" name="Rectangle 6"/>
          <p:cNvSpPr>
            <a:spLocks noGrp="1" noChangeArrowheads="1"/>
          </p:cNvSpPr>
          <p:nvPr>
            <p:ph type="ftr" sz="quarter" idx="11"/>
          </p:nvPr>
        </p:nvSpPr>
        <p:spPr>
          <a:ln/>
        </p:spPr>
        <p:txBody>
          <a:bodyPr/>
          <a:lstStyle>
            <a:lvl1pPr>
              <a:defRPr/>
            </a:lvl1pPr>
          </a:lstStyle>
          <a:p>
            <a:pPr>
              <a:defRPr/>
            </a:pPr>
            <a:endParaRPr lang="en-GB" altLang="zh-CN"/>
          </a:p>
        </p:txBody>
      </p:sp>
      <p:sp>
        <p:nvSpPr>
          <p:cNvPr id="9" name="Rectangle 7"/>
          <p:cNvSpPr>
            <a:spLocks noGrp="1" noChangeArrowheads="1"/>
          </p:cNvSpPr>
          <p:nvPr>
            <p:ph type="sldNum" sz="quarter" idx="12"/>
          </p:nvPr>
        </p:nvSpPr>
        <p:spPr>
          <a:ln/>
        </p:spPr>
        <p:txBody>
          <a:bodyPr/>
          <a:lstStyle>
            <a:lvl1pPr>
              <a:defRPr/>
            </a:lvl1pPr>
          </a:lstStyle>
          <a:p>
            <a:pPr>
              <a:defRPr/>
            </a:pPr>
            <a:fld id="{1F19FAC0-2F67-43EF-AFB8-B876C653FFF5}" type="slidenum">
              <a:rPr lang="zh-CN" altLang="en-GB"/>
              <a:pPr>
                <a:defRPr/>
              </a:pPr>
              <a:t>‹#›</a:t>
            </a:fld>
            <a:endParaRPr lang="en-GB" altLang="zh-CN"/>
          </a:p>
        </p:txBody>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5"/>
          <p:cNvSpPr>
            <a:spLocks noGrp="1" noChangeArrowheads="1"/>
          </p:cNvSpPr>
          <p:nvPr>
            <p:ph type="dt" sz="half" idx="10"/>
          </p:nvPr>
        </p:nvSpPr>
        <p:spPr>
          <a:ln/>
        </p:spPr>
        <p:txBody>
          <a:bodyPr/>
          <a:lstStyle>
            <a:lvl1pPr>
              <a:defRPr/>
            </a:lvl1pPr>
          </a:lstStyle>
          <a:p>
            <a:pPr>
              <a:defRPr/>
            </a:pPr>
            <a:endParaRPr lang="zh-CN" altLang="en-GB"/>
          </a:p>
        </p:txBody>
      </p:sp>
      <p:sp>
        <p:nvSpPr>
          <p:cNvPr id="4" name="Rectangle 6"/>
          <p:cNvSpPr>
            <a:spLocks noGrp="1" noChangeArrowheads="1"/>
          </p:cNvSpPr>
          <p:nvPr>
            <p:ph type="ftr" sz="quarter" idx="11"/>
          </p:nvPr>
        </p:nvSpPr>
        <p:spPr>
          <a:ln/>
        </p:spPr>
        <p:txBody>
          <a:bodyPr/>
          <a:lstStyle>
            <a:lvl1pPr>
              <a:defRPr/>
            </a:lvl1pPr>
          </a:lstStyle>
          <a:p>
            <a:pPr>
              <a:defRPr/>
            </a:pPr>
            <a:endParaRPr lang="en-GB" altLang="zh-CN"/>
          </a:p>
        </p:txBody>
      </p:sp>
      <p:sp>
        <p:nvSpPr>
          <p:cNvPr id="5" name="Rectangle 7"/>
          <p:cNvSpPr>
            <a:spLocks noGrp="1" noChangeArrowheads="1"/>
          </p:cNvSpPr>
          <p:nvPr>
            <p:ph type="sldNum" sz="quarter" idx="12"/>
          </p:nvPr>
        </p:nvSpPr>
        <p:spPr>
          <a:ln/>
        </p:spPr>
        <p:txBody>
          <a:bodyPr/>
          <a:lstStyle>
            <a:lvl1pPr>
              <a:defRPr/>
            </a:lvl1pPr>
          </a:lstStyle>
          <a:p>
            <a:pPr>
              <a:defRPr/>
            </a:pPr>
            <a:fld id="{86D03426-D8EA-43F1-AD5F-5187CE35CA9A}" type="slidenum">
              <a:rPr lang="zh-CN" altLang="en-GB"/>
              <a:pPr>
                <a:defRPr/>
              </a:pPr>
              <a:t>‹#›</a:t>
            </a:fld>
            <a:endParaRPr lang="en-GB" altLang="zh-CN"/>
          </a:p>
        </p:txBody>
      </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zh-CN" altLang="en-GB"/>
          </a:p>
        </p:txBody>
      </p:sp>
      <p:sp>
        <p:nvSpPr>
          <p:cNvPr id="3" name="Rectangle 6"/>
          <p:cNvSpPr>
            <a:spLocks noGrp="1" noChangeArrowheads="1"/>
          </p:cNvSpPr>
          <p:nvPr>
            <p:ph type="ftr" sz="quarter" idx="11"/>
          </p:nvPr>
        </p:nvSpPr>
        <p:spPr>
          <a:ln/>
        </p:spPr>
        <p:txBody>
          <a:bodyPr/>
          <a:lstStyle>
            <a:lvl1pPr>
              <a:defRPr/>
            </a:lvl1pPr>
          </a:lstStyle>
          <a:p>
            <a:pPr>
              <a:defRPr/>
            </a:pPr>
            <a:endParaRPr lang="en-GB" altLang="zh-CN"/>
          </a:p>
        </p:txBody>
      </p:sp>
      <p:sp>
        <p:nvSpPr>
          <p:cNvPr id="4" name="Rectangle 7"/>
          <p:cNvSpPr>
            <a:spLocks noGrp="1" noChangeArrowheads="1"/>
          </p:cNvSpPr>
          <p:nvPr>
            <p:ph type="sldNum" sz="quarter" idx="12"/>
          </p:nvPr>
        </p:nvSpPr>
        <p:spPr>
          <a:ln/>
        </p:spPr>
        <p:txBody>
          <a:bodyPr/>
          <a:lstStyle>
            <a:lvl1pPr>
              <a:defRPr/>
            </a:lvl1pPr>
          </a:lstStyle>
          <a:p>
            <a:pPr>
              <a:defRPr/>
            </a:pPr>
            <a:fld id="{626C67BA-344B-4150-B1A6-A8BCEE040CE1}" type="slidenum">
              <a:rPr lang="zh-CN" altLang="en-GB"/>
              <a:pPr>
                <a:defRPr/>
              </a:pPr>
              <a:t>‹#›</a:t>
            </a:fld>
            <a:endParaRPr lang="en-GB" altLang="zh-CN"/>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5"/>
          <p:cNvSpPr>
            <a:spLocks noGrp="1" noChangeArrowheads="1"/>
          </p:cNvSpPr>
          <p:nvPr>
            <p:ph type="dt" sz="half" idx="10"/>
          </p:nvPr>
        </p:nvSpPr>
        <p:spPr>
          <a:ln/>
        </p:spPr>
        <p:txBody>
          <a:bodyPr/>
          <a:lstStyle>
            <a:lvl1pPr>
              <a:defRPr/>
            </a:lvl1pPr>
          </a:lstStyle>
          <a:p>
            <a:pPr>
              <a:defRPr/>
            </a:pPr>
            <a:endParaRPr lang="zh-CN" altLang="en-GB"/>
          </a:p>
        </p:txBody>
      </p:sp>
      <p:sp>
        <p:nvSpPr>
          <p:cNvPr id="6" name="Rectangle 6"/>
          <p:cNvSpPr>
            <a:spLocks noGrp="1" noChangeArrowheads="1"/>
          </p:cNvSpPr>
          <p:nvPr>
            <p:ph type="ftr" sz="quarter" idx="11"/>
          </p:nvPr>
        </p:nvSpPr>
        <p:spPr>
          <a:ln/>
        </p:spPr>
        <p:txBody>
          <a:bodyPr/>
          <a:lstStyle>
            <a:lvl1pPr>
              <a:defRPr/>
            </a:lvl1pPr>
          </a:lstStyle>
          <a:p>
            <a:pPr>
              <a:defRPr/>
            </a:pPr>
            <a:endParaRPr lang="en-GB" altLang="zh-CN"/>
          </a:p>
        </p:txBody>
      </p:sp>
      <p:sp>
        <p:nvSpPr>
          <p:cNvPr id="7" name="Rectangle 7"/>
          <p:cNvSpPr>
            <a:spLocks noGrp="1" noChangeArrowheads="1"/>
          </p:cNvSpPr>
          <p:nvPr>
            <p:ph type="sldNum" sz="quarter" idx="12"/>
          </p:nvPr>
        </p:nvSpPr>
        <p:spPr>
          <a:ln/>
        </p:spPr>
        <p:txBody>
          <a:bodyPr/>
          <a:lstStyle>
            <a:lvl1pPr>
              <a:defRPr/>
            </a:lvl1pPr>
          </a:lstStyle>
          <a:p>
            <a:pPr>
              <a:defRPr/>
            </a:pPr>
            <a:fld id="{37843539-1B32-4C24-8FDD-F89899DAEDA3}" type="slidenum">
              <a:rPr lang="zh-CN" altLang="en-GB"/>
              <a:pPr>
                <a:defRPr/>
              </a:pPr>
              <a:t>‹#›</a:t>
            </a:fld>
            <a:endParaRPr lang="en-GB" altLang="zh-CN"/>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26"/>
          <p:cNvSpPr>
            <a:spLocks noGrp="1" noChangeArrowheads="1"/>
          </p:cNvSpPr>
          <p:nvPr>
            <p:ph type="ftr" sz="quarter" idx="10"/>
          </p:nvPr>
        </p:nvSpPr>
        <p:spPr>
          <a:ln/>
        </p:spPr>
        <p:txBody>
          <a:bodyPr/>
          <a:lstStyle>
            <a:lvl1pPr>
              <a:defRPr/>
            </a:lvl1pPr>
          </a:lstStyle>
          <a:p>
            <a:pPr>
              <a:defRPr/>
            </a:pPr>
            <a:endParaRPr lang="zh-CN" altLang="zh-CN"/>
          </a:p>
        </p:txBody>
      </p:sp>
      <p:sp>
        <p:nvSpPr>
          <p:cNvPr id="5" name="Rectangle 32"/>
          <p:cNvSpPr>
            <a:spLocks noGrp="1" noChangeArrowheads="1"/>
          </p:cNvSpPr>
          <p:nvPr>
            <p:ph type="dt" sz="half" idx="11"/>
          </p:nvPr>
        </p:nvSpPr>
        <p:spPr>
          <a:ln/>
        </p:spPr>
        <p:txBody>
          <a:bodyPr/>
          <a:lstStyle>
            <a:lvl1pPr>
              <a:defRPr/>
            </a:lvl1pPr>
          </a:lstStyle>
          <a:p>
            <a:pPr>
              <a:defRPr/>
            </a:pPr>
            <a:endParaRPr lang="zh-CN" altLang="zh-CN"/>
          </a:p>
        </p:txBody>
      </p:sp>
      <p:sp>
        <p:nvSpPr>
          <p:cNvPr id="6" name="Rectangle 33"/>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5"/>
          <p:cNvSpPr>
            <a:spLocks noGrp="1" noChangeArrowheads="1"/>
          </p:cNvSpPr>
          <p:nvPr>
            <p:ph type="dt" sz="half" idx="10"/>
          </p:nvPr>
        </p:nvSpPr>
        <p:spPr>
          <a:ln/>
        </p:spPr>
        <p:txBody>
          <a:bodyPr/>
          <a:lstStyle>
            <a:lvl1pPr>
              <a:defRPr/>
            </a:lvl1pPr>
          </a:lstStyle>
          <a:p>
            <a:pPr>
              <a:defRPr/>
            </a:pPr>
            <a:endParaRPr lang="zh-CN" altLang="en-GB"/>
          </a:p>
        </p:txBody>
      </p:sp>
      <p:sp>
        <p:nvSpPr>
          <p:cNvPr id="6" name="Rectangle 6"/>
          <p:cNvSpPr>
            <a:spLocks noGrp="1" noChangeArrowheads="1"/>
          </p:cNvSpPr>
          <p:nvPr>
            <p:ph type="ftr" sz="quarter" idx="11"/>
          </p:nvPr>
        </p:nvSpPr>
        <p:spPr>
          <a:ln/>
        </p:spPr>
        <p:txBody>
          <a:bodyPr/>
          <a:lstStyle>
            <a:lvl1pPr>
              <a:defRPr/>
            </a:lvl1pPr>
          </a:lstStyle>
          <a:p>
            <a:pPr>
              <a:defRPr/>
            </a:pPr>
            <a:endParaRPr lang="en-GB" altLang="zh-CN"/>
          </a:p>
        </p:txBody>
      </p:sp>
      <p:sp>
        <p:nvSpPr>
          <p:cNvPr id="7" name="Rectangle 7"/>
          <p:cNvSpPr>
            <a:spLocks noGrp="1" noChangeArrowheads="1"/>
          </p:cNvSpPr>
          <p:nvPr>
            <p:ph type="sldNum" sz="quarter" idx="12"/>
          </p:nvPr>
        </p:nvSpPr>
        <p:spPr>
          <a:ln/>
        </p:spPr>
        <p:txBody>
          <a:bodyPr/>
          <a:lstStyle>
            <a:lvl1pPr>
              <a:defRPr/>
            </a:lvl1pPr>
          </a:lstStyle>
          <a:p>
            <a:pPr>
              <a:defRPr/>
            </a:pPr>
            <a:fld id="{53745A69-80CE-4711-8EEA-FFB8F5AACF17}" type="slidenum">
              <a:rPr lang="zh-CN" altLang="en-GB"/>
              <a:pPr>
                <a:defRPr/>
              </a:pPr>
              <a:t>‹#›</a:t>
            </a:fld>
            <a:endParaRPr lang="en-GB" altLang="zh-CN"/>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6"/>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7"/>
          <p:cNvSpPr>
            <a:spLocks noGrp="1" noChangeArrowheads="1"/>
          </p:cNvSpPr>
          <p:nvPr>
            <p:ph type="sldNum" sz="quarter" idx="12"/>
          </p:nvPr>
        </p:nvSpPr>
        <p:spPr>
          <a:ln/>
        </p:spPr>
        <p:txBody>
          <a:bodyPr/>
          <a:lstStyle>
            <a:lvl1pPr>
              <a:defRPr/>
            </a:lvl1pPr>
          </a:lstStyle>
          <a:p>
            <a:pPr>
              <a:defRPr/>
            </a:pPr>
            <a:fld id="{95658116-FC7D-4BD1-9AA8-7F15FC093C2F}" type="slidenum">
              <a:rPr lang="zh-CN" altLang="en-GB"/>
              <a:pPr>
                <a:defRPr/>
              </a:pPr>
              <a:t>‹#›</a:t>
            </a:fld>
            <a:endParaRPr lang="en-GB" altLang="zh-CN"/>
          </a:p>
        </p:txBody>
      </p:sp>
    </p:spTree>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046913" y="150813"/>
            <a:ext cx="2097087" cy="59420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755650" y="150813"/>
            <a:ext cx="6138863" cy="59420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6"/>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7"/>
          <p:cNvSpPr>
            <a:spLocks noGrp="1" noChangeArrowheads="1"/>
          </p:cNvSpPr>
          <p:nvPr>
            <p:ph type="sldNum" sz="quarter" idx="12"/>
          </p:nvPr>
        </p:nvSpPr>
        <p:spPr>
          <a:ln/>
        </p:spPr>
        <p:txBody>
          <a:bodyPr/>
          <a:lstStyle>
            <a:lvl1pPr>
              <a:defRPr/>
            </a:lvl1pPr>
          </a:lstStyle>
          <a:p>
            <a:pPr>
              <a:defRPr/>
            </a:pPr>
            <a:fld id="{4DBBA9BA-03F4-450E-90E8-14905F2E25EA}" type="slidenum">
              <a:rPr lang="zh-CN" altLang="en-GB"/>
              <a:pPr>
                <a:defRPr/>
              </a:pPr>
              <a:t>‹#›</a:t>
            </a:fld>
            <a:endParaRPr lang="en-GB" altLang="zh-CN"/>
          </a:p>
        </p:txBody>
      </p:sp>
    </p:spTree>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8"/>
          <p:cNvSpPr>
            <a:spLocks noGrp="1" noChangeArrowheads="1"/>
          </p:cNvSpPr>
          <p:nvPr>
            <p:ph type="sldNum" sz="quarter" idx="12"/>
          </p:nvPr>
        </p:nvSpPr>
        <p:spPr>
          <a:ln/>
        </p:spPr>
        <p:txBody>
          <a:bodyPr/>
          <a:lstStyle>
            <a:lvl1pPr>
              <a:defRPr/>
            </a:lvl1pPr>
          </a:lstStyle>
          <a:p>
            <a:pPr>
              <a:defRPr/>
            </a:pPr>
            <a:fld id="{5185975A-CE47-454C-A4B9-21201BE0181D}" type="slidenum">
              <a:rPr lang="zh-CN" altLang="en-GB"/>
              <a:pPr>
                <a:defRPr/>
              </a:pPr>
              <a:t>‹#›</a:t>
            </a:fld>
            <a:endParaRPr lang="en-GB" altLang="zh-CN"/>
          </a:p>
        </p:txBody>
      </p:sp>
    </p:spTree>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8"/>
          <p:cNvSpPr>
            <a:spLocks noGrp="1" noChangeArrowheads="1"/>
          </p:cNvSpPr>
          <p:nvPr>
            <p:ph type="sldNum" sz="quarter" idx="12"/>
          </p:nvPr>
        </p:nvSpPr>
        <p:spPr>
          <a:ln/>
        </p:spPr>
        <p:txBody>
          <a:bodyPr/>
          <a:lstStyle>
            <a:lvl1pPr>
              <a:defRPr/>
            </a:lvl1pPr>
          </a:lstStyle>
          <a:p>
            <a:pPr>
              <a:defRPr/>
            </a:pPr>
            <a:fld id="{12783CAD-3EAC-438A-93B6-02BF03B249A3}" type="slidenum">
              <a:rPr lang="zh-CN" altLang="en-GB"/>
              <a:pPr>
                <a:defRPr/>
              </a:pPr>
              <a:t>‹#›</a:t>
            </a:fld>
            <a:endParaRPr lang="en-GB" altLang="zh-CN"/>
          </a:p>
        </p:txBody>
      </p:sp>
    </p:spTree>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8"/>
          <p:cNvSpPr>
            <a:spLocks noGrp="1" noChangeArrowheads="1"/>
          </p:cNvSpPr>
          <p:nvPr>
            <p:ph type="sldNum" sz="quarter" idx="12"/>
          </p:nvPr>
        </p:nvSpPr>
        <p:spPr>
          <a:ln/>
        </p:spPr>
        <p:txBody>
          <a:bodyPr/>
          <a:lstStyle>
            <a:lvl1pPr>
              <a:defRPr/>
            </a:lvl1pPr>
          </a:lstStyle>
          <a:p>
            <a:pPr>
              <a:defRPr/>
            </a:pPr>
            <a:fld id="{C19D70ED-DFF8-49AE-A129-44D7ABF698F3}" type="slidenum">
              <a:rPr lang="zh-CN" altLang="en-GB"/>
              <a:pPr>
                <a:defRPr/>
              </a:pPr>
              <a:t>‹#›</a:t>
            </a:fld>
            <a:endParaRPr lang="en-GB" altLang="zh-CN"/>
          </a:p>
        </p:txBody>
      </p:sp>
    </p:spTree>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755650" y="1566863"/>
            <a:ext cx="3960813"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68863" y="1566863"/>
            <a:ext cx="39624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6"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7" name="Rectangle 8"/>
          <p:cNvSpPr>
            <a:spLocks noGrp="1" noChangeArrowheads="1"/>
          </p:cNvSpPr>
          <p:nvPr>
            <p:ph type="sldNum" sz="quarter" idx="12"/>
          </p:nvPr>
        </p:nvSpPr>
        <p:spPr>
          <a:ln/>
        </p:spPr>
        <p:txBody>
          <a:bodyPr/>
          <a:lstStyle>
            <a:lvl1pPr>
              <a:defRPr/>
            </a:lvl1pPr>
          </a:lstStyle>
          <a:p>
            <a:pPr>
              <a:defRPr/>
            </a:pPr>
            <a:fld id="{115F5AA0-8B48-43AD-818C-87207AE98479}" type="slidenum">
              <a:rPr lang="zh-CN" altLang="en-GB"/>
              <a:pPr>
                <a:defRPr/>
              </a:pPr>
              <a:t>‹#›</a:t>
            </a:fld>
            <a:endParaRPr lang="en-GB" altLang="zh-CN"/>
          </a:p>
        </p:txBody>
      </p:sp>
    </p:spTree>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8"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9" name="Rectangle 8"/>
          <p:cNvSpPr>
            <a:spLocks noGrp="1" noChangeArrowheads="1"/>
          </p:cNvSpPr>
          <p:nvPr>
            <p:ph type="sldNum" sz="quarter" idx="12"/>
          </p:nvPr>
        </p:nvSpPr>
        <p:spPr>
          <a:ln/>
        </p:spPr>
        <p:txBody>
          <a:bodyPr/>
          <a:lstStyle>
            <a:lvl1pPr>
              <a:defRPr/>
            </a:lvl1pPr>
          </a:lstStyle>
          <a:p>
            <a:pPr>
              <a:defRPr/>
            </a:pPr>
            <a:fld id="{0BA451E4-CDA7-4AA4-B5CB-44CB0086120E}" type="slidenum">
              <a:rPr lang="zh-CN" altLang="en-GB"/>
              <a:pPr>
                <a:defRPr/>
              </a:pPr>
              <a:t>‹#›</a:t>
            </a:fld>
            <a:endParaRPr lang="en-GB" altLang="zh-CN"/>
          </a:p>
        </p:txBody>
      </p:sp>
    </p:spTree>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4"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5" name="Rectangle 8"/>
          <p:cNvSpPr>
            <a:spLocks noGrp="1" noChangeArrowheads="1"/>
          </p:cNvSpPr>
          <p:nvPr>
            <p:ph type="sldNum" sz="quarter" idx="12"/>
          </p:nvPr>
        </p:nvSpPr>
        <p:spPr>
          <a:ln/>
        </p:spPr>
        <p:txBody>
          <a:bodyPr/>
          <a:lstStyle>
            <a:lvl1pPr>
              <a:defRPr/>
            </a:lvl1pPr>
          </a:lstStyle>
          <a:p>
            <a:pPr>
              <a:defRPr/>
            </a:pPr>
            <a:fld id="{4A11957F-FC6C-46DF-B2FB-F357D96855AE}" type="slidenum">
              <a:rPr lang="zh-CN" altLang="en-GB"/>
              <a:pPr>
                <a:defRPr/>
              </a:pPr>
              <a:t>‹#›</a:t>
            </a:fld>
            <a:endParaRPr lang="en-GB" altLang="zh-CN"/>
          </a:p>
        </p:txBody>
      </p:sp>
    </p:spTree>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3"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4" name="Rectangle 8"/>
          <p:cNvSpPr>
            <a:spLocks noGrp="1" noChangeArrowheads="1"/>
          </p:cNvSpPr>
          <p:nvPr>
            <p:ph type="sldNum" sz="quarter" idx="12"/>
          </p:nvPr>
        </p:nvSpPr>
        <p:spPr>
          <a:ln/>
        </p:spPr>
        <p:txBody>
          <a:bodyPr/>
          <a:lstStyle>
            <a:lvl1pPr>
              <a:defRPr/>
            </a:lvl1pPr>
          </a:lstStyle>
          <a:p>
            <a:pPr>
              <a:defRPr/>
            </a:pPr>
            <a:fld id="{40BFF455-A0F2-44E1-B22E-0114DD8FF06F}" type="slidenum">
              <a:rPr lang="zh-CN" altLang="en-GB"/>
              <a:pPr>
                <a:defRPr/>
              </a:pPr>
              <a:t>‹#›</a:t>
            </a:fld>
            <a:endParaRPr lang="en-GB" altLang="zh-CN"/>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26"/>
          <p:cNvSpPr>
            <a:spLocks noGrp="1" noChangeArrowheads="1"/>
          </p:cNvSpPr>
          <p:nvPr>
            <p:ph type="ftr" sz="quarter" idx="10"/>
          </p:nvPr>
        </p:nvSpPr>
        <p:spPr>
          <a:ln/>
        </p:spPr>
        <p:txBody>
          <a:bodyPr/>
          <a:lstStyle>
            <a:lvl1pPr>
              <a:defRPr/>
            </a:lvl1pPr>
          </a:lstStyle>
          <a:p>
            <a:pPr>
              <a:defRPr/>
            </a:pPr>
            <a:endParaRPr lang="zh-CN" altLang="zh-CN"/>
          </a:p>
        </p:txBody>
      </p:sp>
      <p:sp>
        <p:nvSpPr>
          <p:cNvPr id="5" name="Rectangle 32"/>
          <p:cNvSpPr>
            <a:spLocks noGrp="1" noChangeArrowheads="1"/>
          </p:cNvSpPr>
          <p:nvPr>
            <p:ph type="dt" sz="half" idx="11"/>
          </p:nvPr>
        </p:nvSpPr>
        <p:spPr>
          <a:ln/>
        </p:spPr>
        <p:txBody>
          <a:bodyPr/>
          <a:lstStyle>
            <a:lvl1pPr>
              <a:defRPr/>
            </a:lvl1pPr>
          </a:lstStyle>
          <a:p>
            <a:pPr>
              <a:defRPr/>
            </a:pPr>
            <a:endParaRPr lang="zh-CN" altLang="zh-CN"/>
          </a:p>
        </p:txBody>
      </p:sp>
      <p:sp>
        <p:nvSpPr>
          <p:cNvPr id="6" name="Rectangle 33"/>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6"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7" name="Rectangle 8"/>
          <p:cNvSpPr>
            <a:spLocks noGrp="1" noChangeArrowheads="1"/>
          </p:cNvSpPr>
          <p:nvPr>
            <p:ph type="sldNum" sz="quarter" idx="12"/>
          </p:nvPr>
        </p:nvSpPr>
        <p:spPr>
          <a:ln/>
        </p:spPr>
        <p:txBody>
          <a:bodyPr/>
          <a:lstStyle>
            <a:lvl1pPr>
              <a:defRPr/>
            </a:lvl1pPr>
          </a:lstStyle>
          <a:p>
            <a:pPr>
              <a:defRPr/>
            </a:pPr>
            <a:fld id="{B1BBE6D1-6DF5-4FEB-870C-73D4C1584823}" type="slidenum">
              <a:rPr lang="zh-CN" altLang="en-GB"/>
              <a:pPr>
                <a:defRPr/>
              </a:pPr>
              <a:t>‹#›</a:t>
            </a:fld>
            <a:endParaRPr lang="en-GB" altLang="zh-CN"/>
          </a:p>
        </p:txBody>
      </p:sp>
    </p:spTree>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6"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7" name="Rectangle 8"/>
          <p:cNvSpPr>
            <a:spLocks noGrp="1" noChangeArrowheads="1"/>
          </p:cNvSpPr>
          <p:nvPr>
            <p:ph type="sldNum" sz="quarter" idx="12"/>
          </p:nvPr>
        </p:nvSpPr>
        <p:spPr>
          <a:ln/>
        </p:spPr>
        <p:txBody>
          <a:bodyPr/>
          <a:lstStyle>
            <a:lvl1pPr>
              <a:defRPr/>
            </a:lvl1pPr>
          </a:lstStyle>
          <a:p>
            <a:pPr>
              <a:defRPr/>
            </a:pPr>
            <a:fld id="{D259D8F8-9605-4D2C-845D-F320132C2DD4}" type="slidenum">
              <a:rPr lang="zh-CN" altLang="en-GB"/>
              <a:pPr>
                <a:defRPr/>
              </a:pPr>
              <a:t>‹#›</a:t>
            </a:fld>
            <a:endParaRPr lang="en-GB" altLang="zh-CN"/>
          </a:p>
        </p:txBody>
      </p:sp>
    </p:spTree>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8"/>
          <p:cNvSpPr>
            <a:spLocks noGrp="1" noChangeArrowheads="1"/>
          </p:cNvSpPr>
          <p:nvPr>
            <p:ph type="sldNum" sz="quarter" idx="12"/>
          </p:nvPr>
        </p:nvSpPr>
        <p:spPr>
          <a:ln/>
        </p:spPr>
        <p:txBody>
          <a:bodyPr/>
          <a:lstStyle>
            <a:lvl1pPr>
              <a:defRPr/>
            </a:lvl1pPr>
          </a:lstStyle>
          <a:p>
            <a:pPr>
              <a:defRPr/>
            </a:pPr>
            <a:fld id="{FCE79D1C-9E09-44A0-86BB-BF7FD736EC43}" type="slidenum">
              <a:rPr lang="zh-CN" altLang="en-GB"/>
              <a:pPr>
                <a:defRPr/>
              </a:pPr>
              <a:t>‹#›</a:t>
            </a:fld>
            <a:endParaRPr lang="en-GB" altLang="zh-CN"/>
          </a:p>
        </p:txBody>
      </p:sp>
    </p:spTree>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046913" y="150813"/>
            <a:ext cx="2097087" cy="59420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755650" y="150813"/>
            <a:ext cx="6138863" cy="59420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8"/>
          <p:cNvSpPr>
            <a:spLocks noGrp="1" noChangeArrowheads="1"/>
          </p:cNvSpPr>
          <p:nvPr>
            <p:ph type="sldNum" sz="quarter" idx="12"/>
          </p:nvPr>
        </p:nvSpPr>
        <p:spPr>
          <a:ln/>
        </p:spPr>
        <p:txBody>
          <a:bodyPr/>
          <a:lstStyle>
            <a:lvl1pPr>
              <a:defRPr/>
            </a:lvl1pPr>
          </a:lstStyle>
          <a:p>
            <a:pPr>
              <a:defRPr/>
            </a:pPr>
            <a:fld id="{FFA28ED2-AA71-4435-94F7-1FCBBA987186}" type="slidenum">
              <a:rPr lang="zh-CN" altLang="en-GB"/>
              <a:pPr>
                <a:defRPr/>
              </a:pPr>
              <a:t>‹#›</a:t>
            </a:fld>
            <a:endParaRPr lang="en-GB" altLang="zh-CN"/>
          </a:p>
        </p:txBody>
      </p:sp>
    </p:spTree>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8"/>
          <p:cNvSpPr>
            <a:spLocks noGrp="1" noChangeArrowheads="1"/>
          </p:cNvSpPr>
          <p:nvPr>
            <p:ph type="sldNum" sz="quarter" idx="12"/>
          </p:nvPr>
        </p:nvSpPr>
        <p:spPr>
          <a:ln/>
        </p:spPr>
        <p:txBody>
          <a:bodyPr/>
          <a:lstStyle>
            <a:lvl1pPr>
              <a:defRPr/>
            </a:lvl1pPr>
          </a:lstStyle>
          <a:p>
            <a:pPr>
              <a:defRPr/>
            </a:pPr>
            <a:fld id="{308B5BB6-970B-47CE-A1EC-74098ACD122A}" type="slidenum">
              <a:rPr lang="zh-CN" altLang="en-GB"/>
              <a:pPr>
                <a:defRPr/>
              </a:pPr>
              <a:t>‹#›</a:t>
            </a:fld>
            <a:endParaRPr lang="en-GB" altLang="zh-CN"/>
          </a:p>
        </p:txBody>
      </p:sp>
    </p:spTree>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8"/>
          <p:cNvSpPr>
            <a:spLocks noGrp="1" noChangeArrowheads="1"/>
          </p:cNvSpPr>
          <p:nvPr>
            <p:ph type="sldNum" sz="quarter" idx="12"/>
          </p:nvPr>
        </p:nvSpPr>
        <p:spPr>
          <a:ln/>
        </p:spPr>
        <p:txBody>
          <a:bodyPr/>
          <a:lstStyle>
            <a:lvl1pPr>
              <a:defRPr/>
            </a:lvl1pPr>
          </a:lstStyle>
          <a:p>
            <a:pPr>
              <a:defRPr/>
            </a:pPr>
            <a:fld id="{B6734203-8794-4C8E-B4BF-8724BBEB437F}" type="slidenum">
              <a:rPr lang="zh-CN" altLang="en-GB"/>
              <a:pPr>
                <a:defRPr/>
              </a:pPr>
              <a:t>‹#›</a:t>
            </a:fld>
            <a:endParaRPr lang="en-GB" altLang="zh-CN"/>
          </a:p>
        </p:txBody>
      </p:sp>
    </p:spTree>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8"/>
          <p:cNvSpPr>
            <a:spLocks noGrp="1" noChangeArrowheads="1"/>
          </p:cNvSpPr>
          <p:nvPr>
            <p:ph type="sldNum" sz="quarter" idx="12"/>
          </p:nvPr>
        </p:nvSpPr>
        <p:spPr>
          <a:ln/>
        </p:spPr>
        <p:txBody>
          <a:bodyPr/>
          <a:lstStyle>
            <a:lvl1pPr>
              <a:defRPr/>
            </a:lvl1pPr>
          </a:lstStyle>
          <a:p>
            <a:pPr>
              <a:defRPr/>
            </a:pPr>
            <a:fld id="{4E039E0E-D73E-4E08-91B1-57E34CAAF4A0}" type="slidenum">
              <a:rPr lang="zh-CN" altLang="en-GB"/>
              <a:pPr>
                <a:defRPr/>
              </a:pPr>
              <a:t>‹#›</a:t>
            </a:fld>
            <a:endParaRPr lang="en-GB" altLang="zh-CN"/>
          </a:p>
        </p:txBody>
      </p:sp>
    </p:spTree>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755650" y="1566863"/>
            <a:ext cx="3960813"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68863" y="1566863"/>
            <a:ext cx="39624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6"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7" name="Rectangle 8"/>
          <p:cNvSpPr>
            <a:spLocks noGrp="1" noChangeArrowheads="1"/>
          </p:cNvSpPr>
          <p:nvPr>
            <p:ph type="sldNum" sz="quarter" idx="12"/>
          </p:nvPr>
        </p:nvSpPr>
        <p:spPr>
          <a:ln/>
        </p:spPr>
        <p:txBody>
          <a:bodyPr/>
          <a:lstStyle>
            <a:lvl1pPr>
              <a:defRPr/>
            </a:lvl1pPr>
          </a:lstStyle>
          <a:p>
            <a:pPr>
              <a:defRPr/>
            </a:pPr>
            <a:fld id="{93A3F2E6-BBB6-4D53-8D08-5CDA28469045}" type="slidenum">
              <a:rPr lang="zh-CN" altLang="en-GB"/>
              <a:pPr>
                <a:defRPr/>
              </a:pPr>
              <a:t>‹#›</a:t>
            </a:fld>
            <a:endParaRPr lang="en-GB" altLang="zh-CN"/>
          </a:p>
        </p:txBody>
      </p:sp>
    </p:spTree>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8"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9" name="Rectangle 8"/>
          <p:cNvSpPr>
            <a:spLocks noGrp="1" noChangeArrowheads="1"/>
          </p:cNvSpPr>
          <p:nvPr>
            <p:ph type="sldNum" sz="quarter" idx="12"/>
          </p:nvPr>
        </p:nvSpPr>
        <p:spPr>
          <a:ln/>
        </p:spPr>
        <p:txBody>
          <a:bodyPr/>
          <a:lstStyle>
            <a:lvl1pPr>
              <a:defRPr/>
            </a:lvl1pPr>
          </a:lstStyle>
          <a:p>
            <a:pPr>
              <a:defRPr/>
            </a:pPr>
            <a:fld id="{F4A03422-B8D6-40B5-8E60-BC0B103B9C8D}" type="slidenum">
              <a:rPr lang="zh-CN" altLang="en-GB"/>
              <a:pPr>
                <a:defRPr/>
              </a:pPr>
              <a:t>‹#›</a:t>
            </a:fld>
            <a:endParaRPr lang="en-GB" altLang="zh-CN"/>
          </a:p>
        </p:txBody>
      </p:sp>
    </p:spTree>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4"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5" name="Rectangle 8"/>
          <p:cNvSpPr>
            <a:spLocks noGrp="1" noChangeArrowheads="1"/>
          </p:cNvSpPr>
          <p:nvPr>
            <p:ph type="sldNum" sz="quarter" idx="12"/>
          </p:nvPr>
        </p:nvSpPr>
        <p:spPr>
          <a:ln/>
        </p:spPr>
        <p:txBody>
          <a:bodyPr/>
          <a:lstStyle>
            <a:lvl1pPr>
              <a:defRPr/>
            </a:lvl1pPr>
          </a:lstStyle>
          <a:p>
            <a:pPr>
              <a:defRPr/>
            </a:pPr>
            <a:fld id="{5F4D25D8-2035-4447-9EC2-EFC3ED0F183D}" type="slidenum">
              <a:rPr lang="zh-CN" altLang="en-GB"/>
              <a:pPr>
                <a:defRPr/>
              </a:pPr>
              <a:t>‹#›</a:t>
            </a:fld>
            <a:endParaRPr lang="en-GB" altLang="zh-CN"/>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187325" y="1006475"/>
            <a:ext cx="4092575" cy="50736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432300" y="1006475"/>
            <a:ext cx="4092575" cy="50736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26"/>
          <p:cNvSpPr>
            <a:spLocks noGrp="1" noChangeArrowheads="1"/>
          </p:cNvSpPr>
          <p:nvPr>
            <p:ph type="ftr" sz="quarter" idx="10"/>
          </p:nvPr>
        </p:nvSpPr>
        <p:spPr>
          <a:ln/>
        </p:spPr>
        <p:txBody>
          <a:bodyPr/>
          <a:lstStyle>
            <a:lvl1pPr>
              <a:defRPr/>
            </a:lvl1pPr>
          </a:lstStyle>
          <a:p>
            <a:pPr>
              <a:defRPr/>
            </a:pPr>
            <a:endParaRPr lang="zh-CN" altLang="zh-CN"/>
          </a:p>
        </p:txBody>
      </p:sp>
      <p:sp>
        <p:nvSpPr>
          <p:cNvPr id="6" name="Rectangle 32"/>
          <p:cNvSpPr>
            <a:spLocks noGrp="1" noChangeArrowheads="1"/>
          </p:cNvSpPr>
          <p:nvPr>
            <p:ph type="dt" sz="half" idx="11"/>
          </p:nvPr>
        </p:nvSpPr>
        <p:spPr>
          <a:ln/>
        </p:spPr>
        <p:txBody>
          <a:bodyPr/>
          <a:lstStyle>
            <a:lvl1pPr>
              <a:defRPr/>
            </a:lvl1pPr>
          </a:lstStyle>
          <a:p>
            <a:pPr>
              <a:defRPr/>
            </a:pPr>
            <a:endParaRPr lang="zh-CN" altLang="zh-CN"/>
          </a:p>
        </p:txBody>
      </p:sp>
      <p:sp>
        <p:nvSpPr>
          <p:cNvPr id="7" name="Rectangle 33"/>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3"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4" name="Rectangle 8"/>
          <p:cNvSpPr>
            <a:spLocks noGrp="1" noChangeArrowheads="1"/>
          </p:cNvSpPr>
          <p:nvPr>
            <p:ph type="sldNum" sz="quarter" idx="12"/>
          </p:nvPr>
        </p:nvSpPr>
        <p:spPr>
          <a:ln/>
        </p:spPr>
        <p:txBody>
          <a:bodyPr/>
          <a:lstStyle>
            <a:lvl1pPr>
              <a:defRPr/>
            </a:lvl1pPr>
          </a:lstStyle>
          <a:p>
            <a:pPr>
              <a:defRPr/>
            </a:pPr>
            <a:fld id="{B59BBE3B-B2A7-4C18-BC4C-AC14697A326E}" type="slidenum">
              <a:rPr lang="zh-CN" altLang="en-GB"/>
              <a:pPr>
                <a:defRPr/>
              </a:pPr>
              <a:t>‹#›</a:t>
            </a:fld>
            <a:endParaRPr lang="en-GB" altLang="zh-CN"/>
          </a:p>
        </p:txBody>
      </p:sp>
    </p:spTree>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6"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7" name="Rectangle 8"/>
          <p:cNvSpPr>
            <a:spLocks noGrp="1" noChangeArrowheads="1"/>
          </p:cNvSpPr>
          <p:nvPr>
            <p:ph type="sldNum" sz="quarter" idx="12"/>
          </p:nvPr>
        </p:nvSpPr>
        <p:spPr>
          <a:ln/>
        </p:spPr>
        <p:txBody>
          <a:bodyPr/>
          <a:lstStyle>
            <a:lvl1pPr>
              <a:defRPr/>
            </a:lvl1pPr>
          </a:lstStyle>
          <a:p>
            <a:pPr>
              <a:defRPr/>
            </a:pPr>
            <a:fld id="{85A33BB4-E5A5-435E-83F8-76FF10D49D3B}" type="slidenum">
              <a:rPr lang="zh-CN" altLang="en-GB"/>
              <a:pPr>
                <a:defRPr/>
              </a:pPr>
              <a:t>‹#›</a:t>
            </a:fld>
            <a:endParaRPr lang="en-GB" altLang="zh-CN"/>
          </a:p>
        </p:txBody>
      </p:sp>
    </p:spTree>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6"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7" name="Rectangle 8"/>
          <p:cNvSpPr>
            <a:spLocks noGrp="1" noChangeArrowheads="1"/>
          </p:cNvSpPr>
          <p:nvPr>
            <p:ph type="sldNum" sz="quarter" idx="12"/>
          </p:nvPr>
        </p:nvSpPr>
        <p:spPr>
          <a:ln/>
        </p:spPr>
        <p:txBody>
          <a:bodyPr/>
          <a:lstStyle>
            <a:lvl1pPr>
              <a:defRPr/>
            </a:lvl1pPr>
          </a:lstStyle>
          <a:p>
            <a:pPr>
              <a:defRPr/>
            </a:pPr>
            <a:fld id="{1EC426E9-C1FA-450E-A2F9-DE9214E923D4}" type="slidenum">
              <a:rPr lang="zh-CN" altLang="en-GB"/>
              <a:pPr>
                <a:defRPr/>
              </a:pPr>
              <a:t>‹#›</a:t>
            </a:fld>
            <a:endParaRPr lang="en-GB" altLang="zh-CN"/>
          </a:p>
        </p:txBody>
      </p:sp>
    </p:spTree>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8"/>
          <p:cNvSpPr>
            <a:spLocks noGrp="1" noChangeArrowheads="1"/>
          </p:cNvSpPr>
          <p:nvPr>
            <p:ph type="sldNum" sz="quarter" idx="12"/>
          </p:nvPr>
        </p:nvSpPr>
        <p:spPr>
          <a:ln/>
        </p:spPr>
        <p:txBody>
          <a:bodyPr/>
          <a:lstStyle>
            <a:lvl1pPr>
              <a:defRPr/>
            </a:lvl1pPr>
          </a:lstStyle>
          <a:p>
            <a:pPr>
              <a:defRPr/>
            </a:pPr>
            <a:fld id="{811DFCD0-FCC3-45A4-8F97-2DF6060F706A}" type="slidenum">
              <a:rPr lang="zh-CN" altLang="en-GB"/>
              <a:pPr>
                <a:defRPr/>
              </a:pPr>
              <a:t>‹#›</a:t>
            </a:fld>
            <a:endParaRPr lang="en-GB" altLang="zh-CN"/>
          </a:p>
        </p:txBody>
      </p:sp>
    </p:spTree>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046913" y="150813"/>
            <a:ext cx="2097087" cy="59420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755650" y="150813"/>
            <a:ext cx="6138863" cy="59420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a:ln/>
        </p:spPr>
        <p:txBody>
          <a:bodyPr/>
          <a:lstStyle>
            <a:lvl1pPr>
              <a:defRPr/>
            </a:lvl1pPr>
          </a:lstStyle>
          <a:p>
            <a:pPr>
              <a:defRPr/>
            </a:pPr>
            <a:endParaRPr lang="zh-CN" altLang="en-GB"/>
          </a:p>
        </p:txBody>
      </p:sp>
      <p:sp>
        <p:nvSpPr>
          <p:cNvPr id="5" name="Rectangle 7"/>
          <p:cNvSpPr>
            <a:spLocks noGrp="1" noChangeArrowheads="1"/>
          </p:cNvSpPr>
          <p:nvPr>
            <p:ph type="ftr" sz="quarter" idx="11"/>
          </p:nvPr>
        </p:nvSpPr>
        <p:spPr>
          <a:ln/>
        </p:spPr>
        <p:txBody>
          <a:bodyPr/>
          <a:lstStyle>
            <a:lvl1pPr>
              <a:defRPr/>
            </a:lvl1pPr>
          </a:lstStyle>
          <a:p>
            <a:pPr>
              <a:defRPr/>
            </a:pPr>
            <a:endParaRPr lang="en-GB" altLang="zh-CN"/>
          </a:p>
        </p:txBody>
      </p:sp>
      <p:sp>
        <p:nvSpPr>
          <p:cNvPr id="6" name="Rectangle 8"/>
          <p:cNvSpPr>
            <a:spLocks noGrp="1" noChangeArrowheads="1"/>
          </p:cNvSpPr>
          <p:nvPr>
            <p:ph type="sldNum" sz="quarter" idx="12"/>
          </p:nvPr>
        </p:nvSpPr>
        <p:spPr>
          <a:ln/>
        </p:spPr>
        <p:txBody>
          <a:bodyPr/>
          <a:lstStyle>
            <a:lvl1pPr>
              <a:defRPr/>
            </a:lvl1pPr>
          </a:lstStyle>
          <a:p>
            <a:pPr>
              <a:defRPr/>
            </a:pPr>
            <a:fld id="{54DAB0AC-F013-4E71-BBD0-E8AA524ECF71}" type="slidenum">
              <a:rPr lang="zh-CN" altLang="en-GB"/>
              <a:pPr>
                <a:defRPr/>
              </a:pPr>
              <a:t>‹#›</a:t>
            </a:fld>
            <a:endParaRPr lang="en-GB" altLang="zh-CN"/>
          </a:p>
        </p:txBody>
      </p:sp>
    </p:spTree>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showMasterPhAnim="0" type="title" preserve="1">
  <p:cSld name="标题幻灯片">
    <p:spTree>
      <p:nvGrpSpPr>
        <p:cNvPr id="1" name=""/>
        <p:cNvGrpSpPr/>
        <p:nvPr/>
      </p:nvGrpSpPr>
      <p:grpSpPr>
        <a:xfrm>
          <a:off x="0" y="0"/>
          <a:ext cx="0" cy="0"/>
          <a:chOff x="0" y="0"/>
          <a:chExt cx="0" cy="0"/>
        </a:xfrm>
      </p:grpSpPr>
      <p:pic>
        <p:nvPicPr>
          <p:cNvPr id="4" name="Picture 2" descr="01_back"/>
          <p:cNvPicPr>
            <a:picLocks noChangeAspect="1" noChangeArrowheads="1"/>
          </p:cNvPicPr>
          <p:nvPr/>
        </p:nvPicPr>
        <p:blipFill>
          <a:blip r:embed="rId2" cstate="print"/>
          <a:srcRect/>
          <a:stretch>
            <a:fillRect/>
          </a:stretch>
        </p:blipFill>
        <p:spPr bwMode="auto">
          <a:xfrm>
            <a:off x="228600" y="276225"/>
            <a:ext cx="4876800" cy="6315075"/>
          </a:xfrm>
          <a:prstGeom prst="rect">
            <a:avLst/>
          </a:prstGeom>
          <a:noFill/>
          <a:ln w="9525">
            <a:noFill/>
            <a:miter lim="800000"/>
            <a:headEnd/>
            <a:tailEnd/>
          </a:ln>
        </p:spPr>
      </p:pic>
      <p:sp>
        <p:nvSpPr>
          <p:cNvPr id="5" name="Text Box 8"/>
          <p:cNvSpPr txBox="1">
            <a:spLocks noChangeArrowheads="1"/>
          </p:cNvSpPr>
          <p:nvPr/>
        </p:nvSpPr>
        <p:spPr bwMode="gray">
          <a:xfrm>
            <a:off x="7543800" y="457200"/>
            <a:ext cx="1231900" cy="457200"/>
          </a:xfrm>
          <a:prstGeom prst="rect">
            <a:avLst/>
          </a:prstGeom>
          <a:noFill/>
          <a:ln w="9525">
            <a:noFill/>
            <a:miter lim="800000"/>
            <a:headEnd/>
            <a:tailEnd/>
          </a:ln>
          <a:effectLst/>
        </p:spPr>
        <p:txBody>
          <a:bodyPr>
            <a:spAutoFit/>
          </a:bodyPr>
          <a:lstStyle/>
          <a:p>
            <a:pPr algn="r">
              <a:defRPr/>
            </a:pPr>
            <a:r>
              <a:rPr lang="en-US" altLang="zh-CN" b="1" i="1">
                <a:solidFill>
                  <a:srgbClr val="CC0000"/>
                </a:solidFill>
                <a:latin typeface="Verdana" pitchFamily="34" charset="0"/>
              </a:rPr>
              <a:t>LOGO</a:t>
            </a:r>
          </a:p>
        </p:txBody>
      </p:sp>
      <p:pic>
        <p:nvPicPr>
          <p:cNvPr id="6" name="Picture 9" descr="01_icon_f"/>
          <p:cNvPicPr>
            <a:picLocks noChangeAspect="1" noChangeArrowheads="1"/>
          </p:cNvPicPr>
          <p:nvPr/>
        </p:nvPicPr>
        <p:blipFill>
          <a:blip r:embed="rId3" cstate="print"/>
          <a:srcRect/>
          <a:stretch>
            <a:fillRect/>
          </a:stretch>
        </p:blipFill>
        <p:spPr bwMode="auto">
          <a:xfrm>
            <a:off x="2438400" y="3556000"/>
            <a:ext cx="1739900" cy="1739900"/>
          </a:xfrm>
          <a:prstGeom prst="rect">
            <a:avLst/>
          </a:prstGeom>
          <a:noFill/>
          <a:ln w="9525">
            <a:noFill/>
            <a:miter lim="800000"/>
            <a:headEnd/>
            <a:tailEnd/>
          </a:ln>
        </p:spPr>
      </p:pic>
      <p:sp>
        <p:nvSpPr>
          <p:cNvPr id="7" name="Rectangle 10"/>
          <p:cNvSpPr>
            <a:spLocks noChangeArrowheads="1"/>
          </p:cNvSpPr>
          <p:nvPr/>
        </p:nvSpPr>
        <p:spPr bwMode="auto">
          <a:xfrm>
            <a:off x="209550" y="266700"/>
            <a:ext cx="8705850" cy="6324600"/>
          </a:xfrm>
          <a:prstGeom prst="rect">
            <a:avLst/>
          </a:prstGeom>
          <a:noFill/>
          <a:ln w="19050">
            <a:solidFill>
              <a:schemeClr val="accent2"/>
            </a:solidFill>
            <a:miter lim="800000"/>
            <a:headEnd/>
            <a:tailEnd/>
          </a:ln>
          <a:effectLst/>
        </p:spPr>
        <p:txBody>
          <a:bodyPr wrap="none" anchor="ctr"/>
          <a:lstStyle/>
          <a:p>
            <a:pPr>
              <a:defRPr/>
            </a:pPr>
            <a:endParaRPr lang="zh-CN" altLang="en-US"/>
          </a:p>
        </p:txBody>
      </p:sp>
      <p:sp>
        <p:nvSpPr>
          <p:cNvPr id="33795" name="Rectangle 3"/>
          <p:cNvSpPr>
            <a:spLocks noGrp="1" noChangeArrowheads="1"/>
          </p:cNvSpPr>
          <p:nvPr>
            <p:ph type="ctrTitle"/>
          </p:nvPr>
        </p:nvSpPr>
        <p:spPr>
          <a:xfrm>
            <a:off x="3810000" y="4267200"/>
            <a:ext cx="4648200" cy="381000"/>
          </a:xfrm>
        </p:spPr>
        <p:txBody>
          <a:bodyPr/>
          <a:lstStyle>
            <a:lvl1pPr>
              <a:defRPr/>
            </a:lvl1pPr>
          </a:lstStyle>
          <a:p>
            <a:r>
              <a:rPr lang="zh-CN" altLang="en-US"/>
              <a:t>单击此处编辑母版标题样式</a:t>
            </a:r>
          </a:p>
        </p:txBody>
      </p:sp>
      <p:sp>
        <p:nvSpPr>
          <p:cNvPr id="33796" name="Rectangle 4"/>
          <p:cNvSpPr>
            <a:spLocks noGrp="1" noChangeArrowheads="1"/>
          </p:cNvSpPr>
          <p:nvPr>
            <p:ph type="subTitle" idx="1"/>
          </p:nvPr>
        </p:nvSpPr>
        <p:spPr>
          <a:xfrm>
            <a:off x="3852863" y="4876800"/>
            <a:ext cx="3048000" cy="304800"/>
          </a:xfrm>
        </p:spPr>
        <p:txBody>
          <a:bodyPr/>
          <a:lstStyle>
            <a:lvl1pPr marL="0" indent="0">
              <a:buFont typeface="Wingdings" pitchFamily="2" charset="2"/>
              <a:buNone/>
              <a:defRPr sz="1200"/>
            </a:lvl1pPr>
          </a:lstStyle>
          <a:p>
            <a:r>
              <a:rPr lang="zh-CN" altLang="en-US"/>
              <a:t>单击此处编辑母版副标题样式</a:t>
            </a:r>
          </a:p>
        </p:txBody>
      </p:sp>
      <p:sp>
        <p:nvSpPr>
          <p:cNvPr id="8" name="Rectangle 5"/>
          <p:cNvSpPr>
            <a:spLocks noGrp="1" noChangeArrowheads="1"/>
          </p:cNvSpPr>
          <p:nvPr>
            <p:ph type="dt" sz="half" idx="10"/>
          </p:nvPr>
        </p:nvSpPr>
        <p:spPr>
          <a:xfrm>
            <a:off x="228600" y="6613525"/>
            <a:ext cx="2133600" cy="244475"/>
          </a:xfrm>
        </p:spPr>
        <p:txBody>
          <a:bodyPr/>
          <a:lstStyle>
            <a:lvl1pPr algn="l">
              <a:defRPr b="0">
                <a:solidFill>
                  <a:srgbClr val="000000"/>
                </a:solidFill>
                <a:latin typeface="Arial" charset="0"/>
              </a:defRPr>
            </a:lvl1pPr>
          </a:lstStyle>
          <a:p>
            <a:pPr>
              <a:defRPr/>
            </a:pPr>
            <a:endParaRPr lang="en-US" altLang="zh-CN"/>
          </a:p>
        </p:txBody>
      </p:sp>
      <p:sp>
        <p:nvSpPr>
          <p:cNvPr id="9" name="Rectangle 6"/>
          <p:cNvSpPr>
            <a:spLocks noGrp="1" noChangeArrowheads="1"/>
          </p:cNvSpPr>
          <p:nvPr>
            <p:ph type="ftr" sz="quarter" idx="11"/>
          </p:nvPr>
        </p:nvSpPr>
        <p:spPr>
          <a:xfrm>
            <a:off x="3200400" y="6613525"/>
            <a:ext cx="2895600" cy="244475"/>
          </a:xfrm>
        </p:spPr>
        <p:txBody>
          <a:bodyPr/>
          <a:lstStyle>
            <a:lvl1pPr algn="ctr">
              <a:defRPr sz="1000" b="0" i="0">
                <a:solidFill>
                  <a:srgbClr val="000000"/>
                </a:solidFill>
              </a:defRPr>
            </a:lvl1pPr>
          </a:lstStyle>
          <a:p>
            <a:pPr>
              <a:defRPr/>
            </a:pPr>
            <a:endParaRPr lang="en-US" altLang="zh-CN"/>
          </a:p>
        </p:txBody>
      </p:sp>
      <p:sp>
        <p:nvSpPr>
          <p:cNvPr id="10" name="Rectangle 7"/>
          <p:cNvSpPr>
            <a:spLocks noGrp="1" noChangeArrowheads="1"/>
          </p:cNvSpPr>
          <p:nvPr>
            <p:ph type="sldNum" sz="quarter" idx="12"/>
          </p:nvPr>
        </p:nvSpPr>
        <p:spPr>
          <a:xfrm>
            <a:off x="6781800" y="6613525"/>
            <a:ext cx="2133600" cy="244475"/>
          </a:xfrm>
        </p:spPr>
        <p:txBody>
          <a:bodyPr/>
          <a:lstStyle>
            <a:lvl1pPr algn="r">
              <a:defRPr>
                <a:latin typeface="Arial" charset="0"/>
              </a:defRPr>
            </a:lvl1pPr>
          </a:lstStyle>
          <a:p>
            <a:pPr>
              <a:defRPr/>
            </a:pPr>
            <a:fld id="{23D5A8CC-BA8F-4BE2-8E15-DC5EE5278225}" type="slidenum">
              <a:rPr lang="en-US" altLang="zh-CN"/>
              <a:pPr>
                <a:defRPr/>
              </a:pPr>
              <a:t>‹#›</a:t>
            </a:fld>
            <a:endParaRPr lang="en-US" altLang="zh-CN"/>
          </a:p>
        </p:txBody>
      </p:sp>
    </p:spTree>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7"/>
          <p:cNvSpPr>
            <a:spLocks noGrp="1" noChangeArrowheads="1"/>
          </p:cNvSpPr>
          <p:nvPr>
            <p:ph type="dt" sz="half" idx="10"/>
          </p:nvPr>
        </p:nvSpPr>
        <p:spPr>
          <a:ln/>
        </p:spPr>
        <p:txBody>
          <a:bodyPr/>
          <a:lstStyle>
            <a:lvl1pPr>
              <a:defRPr/>
            </a:lvl1pPr>
          </a:lstStyle>
          <a:p>
            <a:pPr>
              <a:defRPr/>
            </a:pPr>
            <a:r>
              <a:rPr lang="en-US" altLang="zh-CN"/>
              <a:t>www.themegallery.com</a:t>
            </a:r>
          </a:p>
        </p:txBody>
      </p:sp>
      <p:sp>
        <p:nvSpPr>
          <p:cNvPr id="5" name="Rectangle 8"/>
          <p:cNvSpPr>
            <a:spLocks noGrp="1" noChangeArrowheads="1"/>
          </p:cNvSpPr>
          <p:nvPr>
            <p:ph type="ftr" sz="quarter" idx="11"/>
          </p:nvPr>
        </p:nvSpPr>
        <p:spPr>
          <a:ln/>
        </p:spPr>
        <p:txBody>
          <a:bodyPr/>
          <a:lstStyle>
            <a:lvl1pPr>
              <a:defRPr/>
            </a:lvl1pPr>
          </a:lstStyle>
          <a:p>
            <a:pPr>
              <a:defRPr/>
            </a:pPr>
            <a:r>
              <a:rPr lang="en-US" altLang="zh-CN"/>
              <a:t>LOGO</a:t>
            </a:r>
          </a:p>
        </p:txBody>
      </p:sp>
      <p:sp>
        <p:nvSpPr>
          <p:cNvPr id="6" name="Rectangle 9"/>
          <p:cNvSpPr>
            <a:spLocks noGrp="1" noChangeArrowheads="1"/>
          </p:cNvSpPr>
          <p:nvPr>
            <p:ph type="sldNum" sz="quarter" idx="12"/>
          </p:nvPr>
        </p:nvSpPr>
        <p:spPr>
          <a:ln/>
        </p:spPr>
        <p:txBody>
          <a:bodyPr/>
          <a:lstStyle>
            <a:lvl1pPr>
              <a:defRPr/>
            </a:lvl1pPr>
          </a:lstStyle>
          <a:p>
            <a:pPr>
              <a:defRPr/>
            </a:pPr>
            <a:fld id="{90F55B5D-6C3A-4CF3-8F53-6474213D0A18}" type="slidenum">
              <a:rPr lang="en-US" altLang="zh-CN"/>
              <a:pPr>
                <a:defRPr/>
              </a:pPr>
              <a:t>‹#›</a:t>
            </a:fld>
            <a:endParaRPr lang="en-US" altLang="zh-CN"/>
          </a:p>
        </p:txBody>
      </p:sp>
    </p:spTree>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7"/>
          <p:cNvSpPr>
            <a:spLocks noGrp="1" noChangeArrowheads="1"/>
          </p:cNvSpPr>
          <p:nvPr>
            <p:ph type="dt" sz="half" idx="10"/>
          </p:nvPr>
        </p:nvSpPr>
        <p:spPr>
          <a:ln/>
        </p:spPr>
        <p:txBody>
          <a:bodyPr/>
          <a:lstStyle>
            <a:lvl1pPr>
              <a:defRPr/>
            </a:lvl1pPr>
          </a:lstStyle>
          <a:p>
            <a:pPr>
              <a:defRPr/>
            </a:pPr>
            <a:r>
              <a:rPr lang="en-US" altLang="zh-CN"/>
              <a:t>www.themegallery.com</a:t>
            </a:r>
          </a:p>
        </p:txBody>
      </p:sp>
      <p:sp>
        <p:nvSpPr>
          <p:cNvPr id="5" name="Rectangle 8"/>
          <p:cNvSpPr>
            <a:spLocks noGrp="1" noChangeArrowheads="1"/>
          </p:cNvSpPr>
          <p:nvPr>
            <p:ph type="ftr" sz="quarter" idx="11"/>
          </p:nvPr>
        </p:nvSpPr>
        <p:spPr>
          <a:ln/>
        </p:spPr>
        <p:txBody>
          <a:bodyPr/>
          <a:lstStyle>
            <a:lvl1pPr>
              <a:defRPr/>
            </a:lvl1pPr>
          </a:lstStyle>
          <a:p>
            <a:pPr>
              <a:defRPr/>
            </a:pPr>
            <a:r>
              <a:rPr lang="en-US" altLang="zh-CN"/>
              <a:t>LOGO</a:t>
            </a:r>
          </a:p>
        </p:txBody>
      </p:sp>
      <p:sp>
        <p:nvSpPr>
          <p:cNvPr id="6" name="Rectangle 9"/>
          <p:cNvSpPr>
            <a:spLocks noGrp="1" noChangeArrowheads="1"/>
          </p:cNvSpPr>
          <p:nvPr>
            <p:ph type="sldNum" sz="quarter" idx="12"/>
          </p:nvPr>
        </p:nvSpPr>
        <p:spPr>
          <a:ln/>
        </p:spPr>
        <p:txBody>
          <a:bodyPr/>
          <a:lstStyle>
            <a:lvl1pPr>
              <a:defRPr/>
            </a:lvl1pPr>
          </a:lstStyle>
          <a:p>
            <a:pPr>
              <a:defRPr/>
            </a:pPr>
            <a:fld id="{FA9A76D1-25BD-4CCB-B00C-EB79CB055E26}" type="slidenum">
              <a:rPr lang="en-US" altLang="zh-CN"/>
              <a:pPr>
                <a:defRPr/>
              </a:pPr>
              <a:t>‹#›</a:t>
            </a:fld>
            <a:endParaRPr lang="en-US" altLang="zh-CN"/>
          </a:p>
        </p:txBody>
      </p:sp>
    </p:spTree>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143000"/>
            <a:ext cx="4038600" cy="4895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143000"/>
            <a:ext cx="4038600" cy="4895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7"/>
          <p:cNvSpPr>
            <a:spLocks noGrp="1" noChangeArrowheads="1"/>
          </p:cNvSpPr>
          <p:nvPr>
            <p:ph type="dt" sz="half" idx="10"/>
          </p:nvPr>
        </p:nvSpPr>
        <p:spPr>
          <a:ln/>
        </p:spPr>
        <p:txBody>
          <a:bodyPr/>
          <a:lstStyle>
            <a:lvl1pPr>
              <a:defRPr/>
            </a:lvl1pPr>
          </a:lstStyle>
          <a:p>
            <a:pPr>
              <a:defRPr/>
            </a:pPr>
            <a:r>
              <a:rPr lang="en-US" altLang="zh-CN"/>
              <a:t>www.themegallery.com</a:t>
            </a:r>
          </a:p>
        </p:txBody>
      </p:sp>
      <p:sp>
        <p:nvSpPr>
          <p:cNvPr id="6" name="Rectangle 8"/>
          <p:cNvSpPr>
            <a:spLocks noGrp="1" noChangeArrowheads="1"/>
          </p:cNvSpPr>
          <p:nvPr>
            <p:ph type="ftr" sz="quarter" idx="11"/>
          </p:nvPr>
        </p:nvSpPr>
        <p:spPr>
          <a:ln/>
        </p:spPr>
        <p:txBody>
          <a:bodyPr/>
          <a:lstStyle>
            <a:lvl1pPr>
              <a:defRPr/>
            </a:lvl1pPr>
          </a:lstStyle>
          <a:p>
            <a:pPr>
              <a:defRPr/>
            </a:pPr>
            <a:r>
              <a:rPr lang="en-US" altLang="zh-CN"/>
              <a:t>LOGO</a:t>
            </a:r>
          </a:p>
        </p:txBody>
      </p:sp>
      <p:sp>
        <p:nvSpPr>
          <p:cNvPr id="7" name="Rectangle 9"/>
          <p:cNvSpPr>
            <a:spLocks noGrp="1" noChangeArrowheads="1"/>
          </p:cNvSpPr>
          <p:nvPr>
            <p:ph type="sldNum" sz="quarter" idx="12"/>
          </p:nvPr>
        </p:nvSpPr>
        <p:spPr>
          <a:ln/>
        </p:spPr>
        <p:txBody>
          <a:bodyPr/>
          <a:lstStyle>
            <a:lvl1pPr>
              <a:defRPr/>
            </a:lvl1pPr>
          </a:lstStyle>
          <a:p>
            <a:pPr>
              <a:defRPr/>
            </a:pPr>
            <a:fld id="{28B5575A-625B-4338-87E5-798AC96B3BAD}" type="slidenum">
              <a:rPr lang="en-US" altLang="zh-CN"/>
              <a:pPr>
                <a:defRPr/>
              </a:pPr>
              <a:t>‹#›</a:t>
            </a:fld>
            <a:endParaRPr lang="en-US" altLang="zh-CN"/>
          </a:p>
        </p:txBody>
      </p:sp>
    </p:spTree>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7"/>
          <p:cNvSpPr>
            <a:spLocks noGrp="1" noChangeArrowheads="1"/>
          </p:cNvSpPr>
          <p:nvPr>
            <p:ph type="dt" sz="half" idx="10"/>
          </p:nvPr>
        </p:nvSpPr>
        <p:spPr>
          <a:ln/>
        </p:spPr>
        <p:txBody>
          <a:bodyPr/>
          <a:lstStyle>
            <a:lvl1pPr>
              <a:defRPr/>
            </a:lvl1pPr>
          </a:lstStyle>
          <a:p>
            <a:pPr>
              <a:defRPr/>
            </a:pPr>
            <a:r>
              <a:rPr lang="en-US" altLang="zh-CN"/>
              <a:t>www.themegallery.com</a:t>
            </a:r>
          </a:p>
        </p:txBody>
      </p:sp>
      <p:sp>
        <p:nvSpPr>
          <p:cNvPr id="8" name="Rectangle 8"/>
          <p:cNvSpPr>
            <a:spLocks noGrp="1" noChangeArrowheads="1"/>
          </p:cNvSpPr>
          <p:nvPr>
            <p:ph type="ftr" sz="quarter" idx="11"/>
          </p:nvPr>
        </p:nvSpPr>
        <p:spPr>
          <a:ln/>
        </p:spPr>
        <p:txBody>
          <a:bodyPr/>
          <a:lstStyle>
            <a:lvl1pPr>
              <a:defRPr/>
            </a:lvl1pPr>
          </a:lstStyle>
          <a:p>
            <a:pPr>
              <a:defRPr/>
            </a:pPr>
            <a:r>
              <a:rPr lang="en-US" altLang="zh-CN"/>
              <a:t>LOGO</a:t>
            </a:r>
          </a:p>
        </p:txBody>
      </p:sp>
      <p:sp>
        <p:nvSpPr>
          <p:cNvPr id="9" name="Rectangle 9"/>
          <p:cNvSpPr>
            <a:spLocks noGrp="1" noChangeArrowheads="1"/>
          </p:cNvSpPr>
          <p:nvPr>
            <p:ph type="sldNum" sz="quarter" idx="12"/>
          </p:nvPr>
        </p:nvSpPr>
        <p:spPr>
          <a:ln/>
        </p:spPr>
        <p:txBody>
          <a:bodyPr/>
          <a:lstStyle>
            <a:lvl1pPr>
              <a:defRPr/>
            </a:lvl1pPr>
          </a:lstStyle>
          <a:p>
            <a:pPr>
              <a:defRPr/>
            </a:pPr>
            <a:fld id="{8170ECE1-38E3-4901-AD4F-177181BD58E0}" type="slidenum">
              <a:rPr lang="en-US" altLang="zh-CN"/>
              <a:pPr>
                <a:defRPr/>
              </a:pPr>
              <a:t>‹#›</a:t>
            </a:fld>
            <a:endParaRPr lang="en-US" altLang="zh-CN"/>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26"/>
          <p:cNvSpPr>
            <a:spLocks noGrp="1" noChangeArrowheads="1"/>
          </p:cNvSpPr>
          <p:nvPr>
            <p:ph type="ftr" sz="quarter" idx="10"/>
          </p:nvPr>
        </p:nvSpPr>
        <p:spPr>
          <a:ln/>
        </p:spPr>
        <p:txBody>
          <a:bodyPr/>
          <a:lstStyle>
            <a:lvl1pPr>
              <a:defRPr/>
            </a:lvl1pPr>
          </a:lstStyle>
          <a:p>
            <a:pPr>
              <a:defRPr/>
            </a:pPr>
            <a:endParaRPr lang="zh-CN" altLang="zh-CN"/>
          </a:p>
        </p:txBody>
      </p:sp>
      <p:sp>
        <p:nvSpPr>
          <p:cNvPr id="8" name="Rectangle 32"/>
          <p:cNvSpPr>
            <a:spLocks noGrp="1" noChangeArrowheads="1"/>
          </p:cNvSpPr>
          <p:nvPr>
            <p:ph type="dt" sz="half" idx="11"/>
          </p:nvPr>
        </p:nvSpPr>
        <p:spPr>
          <a:ln/>
        </p:spPr>
        <p:txBody>
          <a:bodyPr/>
          <a:lstStyle>
            <a:lvl1pPr>
              <a:defRPr/>
            </a:lvl1pPr>
          </a:lstStyle>
          <a:p>
            <a:pPr>
              <a:defRPr/>
            </a:pPr>
            <a:endParaRPr lang="zh-CN" altLang="zh-CN"/>
          </a:p>
        </p:txBody>
      </p:sp>
      <p:sp>
        <p:nvSpPr>
          <p:cNvPr id="9" name="Rectangle 33"/>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7"/>
          <p:cNvSpPr>
            <a:spLocks noGrp="1" noChangeArrowheads="1"/>
          </p:cNvSpPr>
          <p:nvPr>
            <p:ph type="dt" sz="half" idx="10"/>
          </p:nvPr>
        </p:nvSpPr>
        <p:spPr>
          <a:ln/>
        </p:spPr>
        <p:txBody>
          <a:bodyPr/>
          <a:lstStyle>
            <a:lvl1pPr>
              <a:defRPr/>
            </a:lvl1pPr>
          </a:lstStyle>
          <a:p>
            <a:pPr>
              <a:defRPr/>
            </a:pPr>
            <a:r>
              <a:rPr lang="en-US" altLang="zh-CN"/>
              <a:t>www.themegallery.com</a:t>
            </a:r>
          </a:p>
        </p:txBody>
      </p:sp>
      <p:sp>
        <p:nvSpPr>
          <p:cNvPr id="4" name="Rectangle 8"/>
          <p:cNvSpPr>
            <a:spLocks noGrp="1" noChangeArrowheads="1"/>
          </p:cNvSpPr>
          <p:nvPr>
            <p:ph type="ftr" sz="quarter" idx="11"/>
          </p:nvPr>
        </p:nvSpPr>
        <p:spPr>
          <a:ln/>
        </p:spPr>
        <p:txBody>
          <a:bodyPr/>
          <a:lstStyle>
            <a:lvl1pPr>
              <a:defRPr/>
            </a:lvl1pPr>
          </a:lstStyle>
          <a:p>
            <a:pPr>
              <a:defRPr/>
            </a:pPr>
            <a:r>
              <a:rPr lang="en-US" altLang="zh-CN"/>
              <a:t>LOGO</a:t>
            </a:r>
          </a:p>
        </p:txBody>
      </p:sp>
      <p:sp>
        <p:nvSpPr>
          <p:cNvPr id="5" name="Rectangle 9"/>
          <p:cNvSpPr>
            <a:spLocks noGrp="1" noChangeArrowheads="1"/>
          </p:cNvSpPr>
          <p:nvPr>
            <p:ph type="sldNum" sz="quarter" idx="12"/>
          </p:nvPr>
        </p:nvSpPr>
        <p:spPr>
          <a:ln/>
        </p:spPr>
        <p:txBody>
          <a:bodyPr/>
          <a:lstStyle>
            <a:lvl1pPr>
              <a:defRPr/>
            </a:lvl1pPr>
          </a:lstStyle>
          <a:p>
            <a:pPr>
              <a:defRPr/>
            </a:pPr>
            <a:fld id="{8FBC653A-494F-4749-AAD4-53D4343CDA34}" type="slidenum">
              <a:rPr lang="en-US" altLang="zh-CN"/>
              <a:pPr>
                <a:defRPr/>
              </a:pPr>
              <a:t>‹#›</a:t>
            </a:fld>
            <a:endParaRPr lang="en-US" altLang="zh-CN"/>
          </a:p>
        </p:txBody>
      </p:sp>
    </p:spTree>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7"/>
          <p:cNvSpPr>
            <a:spLocks noGrp="1" noChangeArrowheads="1"/>
          </p:cNvSpPr>
          <p:nvPr>
            <p:ph type="dt" sz="half" idx="10"/>
          </p:nvPr>
        </p:nvSpPr>
        <p:spPr>
          <a:ln/>
        </p:spPr>
        <p:txBody>
          <a:bodyPr/>
          <a:lstStyle>
            <a:lvl1pPr>
              <a:defRPr/>
            </a:lvl1pPr>
          </a:lstStyle>
          <a:p>
            <a:pPr>
              <a:defRPr/>
            </a:pPr>
            <a:r>
              <a:rPr lang="en-US" altLang="zh-CN"/>
              <a:t>www.themegallery.com</a:t>
            </a:r>
          </a:p>
        </p:txBody>
      </p:sp>
      <p:sp>
        <p:nvSpPr>
          <p:cNvPr id="3" name="Rectangle 8"/>
          <p:cNvSpPr>
            <a:spLocks noGrp="1" noChangeArrowheads="1"/>
          </p:cNvSpPr>
          <p:nvPr>
            <p:ph type="ftr" sz="quarter" idx="11"/>
          </p:nvPr>
        </p:nvSpPr>
        <p:spPr>
          <a:ln/>
        </p:spPr>
        <p:txBody>
          <a:bodyPr/>
          <a:lstStyle>
            <a:lvl1pPr>
              <a:defRPr/>
            </a:lvl1pPr>
          </a:lstStyle>
          <a:p>
            <a:pPr>
              <a:defRPr/>
            </a:pPr>
            <a:r>
              <a:rPr lang="en-US" altLang="zh-CN"/>
              <a:t>LOGO</a:t>
            </a:r>
          </a:p>
        </p:txBody>
      </p:sp>
      <p:sp>
        <p:nvSpPr>
          <p:cNvPr id="4" name="Rectangle 9"/>
          <p:cNvSpPr>
            <a:spLocks noGrp="1" noChangeArrowheads="1"/>
          </p:cNvSpPr>
          <p:nvPr>
            <p:ph type="sldNum" sz="quarter" idx="12"/>
          </p:nvPr>
        </p:nvSpPr>
        <p:spPr>
          <a:ln/>
        </p:spPr>
        <p:txBody>
          <a:bodyPr/>
          <a:lstStyle>
            <a:lvl1pPr>
              <a:defRPr/>
            </a:lvl1pPr>
          </a:lstStyle>
          <a:p>
            <a:pPr>
              <a:defRPr/>
            </a:pPr>
            <a:fld id="{17516217-0E37-4DF7-962D-1E0FBAD7F573}" type="slidenum">
              <a:rPr lang="en-US" altLang="zh-CN"/>
              <a:pPr>
                <a:defRPr/>
              </a:pPr>
              <a:t>‹#›</a:t>
            </a:fld>
            <a:endParaRPr lang="en-US" altLang="zh-CN"/>
          </a:p>
        </p:txBody>
      </p:sp>
    </p:spTree>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7"/>
          <p:cNvSpPr>
            <a:spLocks noGrp="1" noChangeArrowheads="1"/>
          </p:cNvSpPr>
          <p:nvPr>
            <p:ph type="dt" sz="half" idx="10"/>
          </p:nvPr>
        </p:nvSpPr>
        <p:spPr>
          <a:ln/>
        </p:spPr>
        <p:txBody>
          <a:bodyPr/>
          <a:lstStyle>
            <a:lvl1pPr>
              <a:defRPr/>
            </a:lvl1pPr>
          </a:lstStyle>
          <a:p>
            <a:pPr>
              <a:defRPr/>
            </a:pPr>
            <a:r>
              <a:rPr lang="en-US" altLang="zh-CN"/>
              <a:t>www.themegallery.com</a:t>
            </a:r>
          </a:p>
        </p:txBody>
      </p:sp>
      <p:sp>
        <p:nvSpPr>
          <p:cNvPr id="6" name="Rectangle 8"/>
          <p:cNvSpPr>
            <a:spLocks noGrp="1" noChangeArrowheads="1"/>
          </p:cNvSpPr>
          <p:nvPr>
            <p:ph type="ftr" sz="quarter" idx="11"/>
          </p:nvPr>
        </p:nvSpPr>
        <p:spPr>
          <a:ln/>
        </p:spPr>
        <p:txBody>
          <a:bodyPr/>
          <a:lstStyle>
            <a:lvl1pPr>
              <a:defRPr/>
            </a:lvl1pPr>
          </a:lstStyle>
          <a:p>
            <a:pPr>
              <a:defRPr/>
            </a:pPr>
            <a:r>
              <a:rPr lang="en-US" altLang="zh-CN"/>
              <a:t>LOGO</a:t>
            </a:r>
          </a:p>
        </p:txBody>
      </p:sp>
      <p:sp>
        <p:nvSpPr>
          <p:cNvPr id="7" name="Rectangle 9"/>
          <p:cNvSpPr>
            <a:spLocks noGrp="1" noChangeArrowheads="1"/>
          </p:cNvSpPr>
          <p:nvPr>
            <p:ph type="sldNum" sz="quarter" idx="12"/>
          </p:nvPr>
        </p:nvSpPr>
        <p:spPr>
          <a:ln/>
        </p:spPr>
        <p:txBody>
          <a:bodyPr/>
          <a:lstStyle>
            <a:lvl1pPr>
              <a:defRPr/>
            </a:lvl1pPr>
          </a:lstStyle>
          <a:p>
            <a:pPr>
              <a:defRPr/>
            </a:pPr>
            <a:fld id="{F30190E8-FF9B-476F-BA2C-B8157CD51174}" type="slidenum">
              <a:rPr lang="en-US" altLang="zh-CN"/>
              <a:pPr>
                <a:defRPr/>
              </a:pPr>
              <a:t>‹#›</a:t>
            </a:fld>
            <a:endParaRPr lang="en-US" altLang="zh-CN"/>
          </a:p>
        </p:txBody>
      </p:sp>
    </p:spTree>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7"/>
          <p:cNvSpPr>
            <a:spLocks noGrp="1" noChangeArrowheads="1"/>
          </p:cNvSpPr>
          <p:nvPr>
            <p:ph type="dt" sz="half" idx="10"/>
          </p:nvPr>
        </p:nvSpPr>
        <p:spPr>
          <a:ln/>
        </p:spPr>
        <p:txBody>
          <a:bodyPr/>
          <a:lstStyle>
            <a:lvl1pPr>
              <a:defRPr/>
            </a:lvl1pPr>
          </a:lstStyle>
          <a:p>
            <a:pPr>
              <a:defRPr/>
            </a:pPr>
            <a:r>
              <a:rPr lang="en-US" altLang="zh-CN"/>
              <a:t>www.themegallery.com</a:t>
            </a:r>
          </a:p>
        </p:txBody>
      </p:sp>
      <p:sp>
        <p:nvSpPr>
          <p:cNvPr id="6" name="Rectangle 8"/>
          <p:cNvSpPr>
            <a:spLocks noGrp="1" noChangeArrowheads="1"/>
          </p:cNvSpPr>
          <p:nvPr>
            <p:ph type="ftr" sz="quarter" idx="11"/>
          </p:nvPr>
        </p:nvSpPr>
        <p:spPr>
          <a:ln/>
        </p:spPr>
        <p:txBody>
          <a:bodyPr/>
          <a:lstStyle>
            <a:lvl1pPr>
              <a:defRPr/>
            </a:lvl1pPr>
          </a:lstStyle>
          <a:p>
            <a:pPr>
              <a:defRPr/>
            </a:pPr>
            <a:r>
              <a:rPr lang="en-US" altLang="zh-CN"/>
              <a:t>LOGO</a:t>
            </a:r>
          </a:p>
        </p:txBody>
      </p:sp>
      <p:sp>
        <p:nvSpPr>
          <p:cNvPr id="7" name="Rectangle 9"/>
          <p:cNvSpPr>
            <a:spLocks noGrp="1" noChangeArrowheads="1"/>
          </p:cNvSpPr>
          <p:nvPr>
            <p:ph type="sldNum" sz="quarter" idx="12"/>
          </p:nvPr>
        </p:nvSpPr>
        <p:spPr>
          <a:ln/>
        </p:spPr>
        <p:txBody>
          <a:bodyPr/>
          <a:lstStyle>
            <a:lvl1pPr>
              <a:defRPr/>
            </a:lvl1pPr>
          </a:lstStyle>
          <a:p>
            <a:pPr>
              <a:defRPr/>
            </a:pPr>
            <a:fld id="{EE15A35F-C97A-4B14-BC24-245332CDC543}" type="slidenum">
              <a:rPr lang="en-US" altLang="zh-CN"/>
              <a:pPr>
                <a:defRPr/>
              </a:pPr>
              <a:t>‹#›</a:t>
            </a:fld>
            <a:endParaRPr lang="en-US" altLang="zh-CN"/>
          </a:p>
        </p:txBody>
      </p:sp>
    </p:spTree>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7"/>
          <p:cNvSpPr>
            <a:spLocks noGrp="1" noChangeArrowheads="1"/>
          </p:cNvSpPr>
          <p:nvPr>
            <p:ph type="dt" sz="half" idx="10"/>
          </p:nvPr>
        </p:nvSpPr>
        <p:spPr>
          <a:ln/>
        </p:spPr>
        <p:txBody>
          <a:bodyPr/>
          <a:lstStyle>
            <a:lvl1pPr>
              <a:defRPr/>
            </a:lvl1pPr>
          </a:lstStyle>
          <a:p>
            <a:pPr>
              <a:defRPr/>
            </a:pPr>
            <a:r>
              <a:rPr lang="en-US" altLang="zh-CN"/>
              <a:t>www.themegallery.com</a:t>
            </a:r>
          </a:p>
        </p:txBody>
      </p:sp>
      <p:sp>
        <p:nvSpPr>
          <p:cNvPr id="5" name="Rectangle 8"/>
          <p:cNvSpPr>
            <a:spLocks noGrp="1" noChangeArrowheads="1"/>
          </p:cNvSpPr>
          <p:nvPr>
            <p:ph type="ftr" sz="quarter" idx="11"/>
          </p:nvPr>
        </p:nvSpPr>
        <p:spPr>
          <a:ln/>
        </p:spPr>
        <p:txBody>
          <a:bodyPr/>
          <a:lstStyle>
            <a:lvl1pPr>
              <a:defRPr/>
            </a:lvl1pPr>
          </a:lstStyle>
          <a:p>
            <a:pPr>
              <a:defRPr/>
            </a:pPr>
            <a:r>
              <a:rPr lang="en-US" altLang="zh-CN"/>
              <a:t>LOGO</a:t>
            </a:r>
          </a:p>
        </p:txBody>
      </p:sp>
      <p:sp>
        <p:nvSpPr>
          <p:cNvPr id="6" name="Rectangle 9"/>
          <p:cNvSpPr>
            <a:spLocks noGrp="1" noChangeArrowheads="1"/>
          </p:cNvSpPr>
          <p:nvPr>
            <p:ph type="sldNum" sz="quarter" idx="12"/>
          </p:nvPr>
        </p:nvSpPr>
        <p:spPr>
          <a:ln/>
        </p:spPr>
        <p:txBody>
          <a:bodyPr/>
          <a:lstStyle>
            <a:lvl1pPr>
              <a:defRPr/>
            </a:lvl1pPr>
          </a:lstStyle>
          <a:p>
            <a:pPr>
              <a:defRPr/>
            </a:pPr>
            <a:fld id="{DEA484AD-486D-4A7A-8BC8-0251C6A17407}" type="slidenum">
              <a:rPr lang="en-US" altLang="zh-CN"/>
              <a:pPr>
                <a:defRPr/>
              </a:pPr>
              <a:t>‹#›</a:t>
            </a:fld>
            <a:endParaRPr lang="en-US" altLang="zh-CN"/>
          </a:p>
        </p:txBody>
      </p:sp>
    </p:spTree>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93688"/>
            <a:ext cx="2057400" cy="57451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93688"/>
            <a:ext cx="6019800" cy="57451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7"/>
          <p:cNvSpPr>
            <a:spLocks noGrp="1" noChangeArrowheads="1"/>
          </p:cNvSpPr>
          <p:nvPr>
            <p:ph type="dt" sz="half" idx="10"/>
          </p:nvPr>
        </p:nvSpPr>
        <p:spPr>
          <a:ln/>
        </p:spPr>
        <p:txBody>
          <a:bodyPr/>
          <a:lstStyle>
            <a:lvl1pPr>
              <a:defRPr/>
            </a:lvl1pPr>
          </a:lstStyle>
          <a:p>
            <a:pPr>
              <a:defRPr/>
            </a:pPr>
            <a:r>
              <a:rPr lang="en-US" altLang="zh-CN"/>
              <a:t>www.themegallery.com</a:t>
            </a:r>
          </a:p>
        </p:txBody>
      </p:sp>
      <p:sp>
        <p:nvSpPr>
          <p:cNvPr id="5" name="Rectangle 8"/>
          <p:cNvSpPr>
            <a:spLocks noGrp="1" noChangeArrowheads="1"/>
          </p:cNvSpPr>
          <p:nvPr>
            <p:ph type="ftr" sz="quarter" idx="11"/>
          </p:nvPr>
        </p:nvSpPr>
        <p:spPr>
          <a:ln/>
        </p:spPr>
        <p:txBody>
          <a:bodyPr/>
          <a:lstStyle>
            <a:lvl1pPr>
              <a:defRPr/>
            </a:lvl1pPr>
          </a:lstStyle>
          <a:p>
            <a:pPr>
              <a:defRPr/>
            </a:pPr>
            <a:r>
              <a:rPr lang="en-US" altLang="zh-CN"/>
              <a:t>LOGO</a:t>
            </a:r>
          </a:p>
        </p:txBody>
      </p:sp>
      <p:sp>
        <p:nvSpPr>
          <p:cNvPr id="6" name="Rectangle 9"/>
          <p:cNvSpPr>
            <a:spLocks noGrp="1" noChangeArrowheads="1"/>
          </p:cNvSpPr>
          <p:nvPr>
            <p:ph type="sldNum" sz="quarter" idx="12"/>
          </p:nvPr>
        </p:nvSpPr>
        <p:spPr>
          <a:ln/>
        </p:spPr>
        <p:txBody>
          <a:bodyPr/>
          <a:lstStyle>
            <a:lvl1pPr>
              <a:defRPr/>
            </a:lvl1pPr>
          </a:lstStyle>
          <a:p>
            <a:pPr>
              <a:defRPr/>
            </a:pPr>
            <a:fld id="{11668743-B16D-45CF-B5B9-6DB952084BBD}" type="slidenum">
              <a:rPr lang="en-US" altLang="zh-CN"/>
              <a:pPr>
                <a:defRPr/>
              </a:pPr>
              <a:t>‹#›</a:t>
            </a:fld>
            <a:endParaRPr lang="en-US" altLang="zh-CN"/>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26"/>
          <p:cNvSpPr>
            <a:spLocks noGrp="1" noChangeArrowheads="1"/>
          </p:cNvSpPr>
          <p:nvPr>
            <p:ph type="ftr" sz="quarter" idx="10"/>
          </p:nvPr>
        </p:nvSpPr>
        <p:spPr>
          <a:ln/>
        </p:spPr>
        <p:txBody>
          <a:bodyPr/>
          <a:lstStyle>
            <a:lvl1pPr>
              <a:defRPr/>
            </a:lvl1pPr>
          </a:lstStyle>
          <a:p>
            <a:pPr>
              <a:defRPr/>
            </a:pPr>
            <a:endParaRPr lang="zh-CN" altLang="zh-CN"/>
          </a:p>
        </p:txBody>
      </p:sp>
      <p:sp>
        <p:nvSpPr>
          <p:cNvPr id="4" name="Rectangle 32"/>
          <p:cNvSpPr>
            <a:spLocks noGrp="1" noChangeArrowheads="1"/>
          </p:cNvSpPr>
          <p:nvPr>
            <p:ph type="dt" sz="half" idx="11"/>
          </p:nvPr>
        </p:nvSpPr>
        <p:spPr>
          <a:ln/>
        </p:spPr>
        <p:txBody>
          <a:bodyPr/>
          <a:lstStyle>
            <a:lvl1pPr>
              <a:defRPr/>
            </a:lvl1pPr>
          </a:lstStyle>
          <a:p>
            <a:pPr>
              <a:defRPr/>
            </a:pPr>
            <a:endParaRPr lang="zh-CN" altLang="zh-CN"/>
          </a:p>
        </p:txBody>
      </p:sp>
      <p:sp>
        <p:nvSpPr>
          <p:cNvPr id="5" name="Rectangle 33"/>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6"/>
          <p:cNvSpPr>
            <a:spLocks noGrp="1" noChangeArrowheads="1"/>
          </p:cNvSpPr>
          <p:nvPr>
            <p:ph type="ftr" sz="quarter" idx="10"/>
          </p:nvPr>
        </p:nvSpPr>
        <p:spPr>
          <a:ln/>
        </p:spPr>
        <p:txBody>
          <a:bodyPr/>
          <a:lstStyle>
            <a:lvl1pPr>
              <a:defRPr/>
            </a:lvl1pPr>
          </a:lstStyle>
          <a:p>
            <a:pPr>
              <a:defRPr/>
            </a:pPr>
            <a:endParaRPr lang="zh-CN" altLang="zh-CN"/>
          </a:p>
        </p:txBody>
      </p:sp>
      <p:sp>
        <p:nvSpPr>
          <p:cNvPr id="3" name="Rectangle 32"/>
          <p:cNvSpPr>
            <a:spLocks noGrp="1" noChangeArrowheads="1"/>
          </p:cNvSpPr>
          <p:nvPr>
            <p:ph type="dt" sz="half" idx="11"/>
          </p:nvPr>
        </p:nvSpPr>
        <p:spPr>
          <a:ln/>
        </p:spPr>
        <p:txBody>
          <a:bodyPr/>
          <a:lstStyle>
            <a:lvl1pPr>
              <a:defRPr/>
            </a:lvl1pPr>
          </a:lstStyle>
          <a:p>
            <a:pPr>
              <a:defRPr/>
            </a:pPr>
            <a:endParaRPr lang="zh-CN" altLang="zh-CN"/>
          </a:p>
        </p:txBody>
      </p:sp>
      <p:sp>
        <p:nvSpPr>
          <p:cNvPr id="4" name="Rectangle 33"/>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26"/>
          <p:cNvSpPr>
            <a:spLocks noGrp="1" noChangeArrowheads="1"/>
          </p:cNvSpPr>
          <p:nvPr>
            <p:ph type="ftr" sz="quarter" idx="10"/>
          </p:nvPr>
        </p:nvSpPr>
        <p:spPr>
          <a:ln/>
        </p:spPr>
        <p:txBody>
          <a:bodyPr/>
          <a:lstStyle>
            <a:lvl1pPr>
              <a:defRPr/>
            </a:lvl1pPr>
          </a:lstStyle>
          <a:p>
            <a:pPr>
              <a:defRPr/>
            </a:pPr>
            <a:endParaRPr lang="zh-CN" altLang="zh-CN"/>
          </a:p>
        </p:txBody>
      </p:sp>
      <p:sp>
        <p:nvSpPr>
          <p:cNvPr id="6" name="Rectangle 32"/>
          <p:cNvSpPr>
            <a:spLocks noGrp="1" noChangeArrowheads="1"/>
          </p:cNvSpPr>
          <p:nvPr>
            <p:ph type="dt" sz="half" idx="11"/>
          </p:nvPr>
        </p:nvSpPr>
        <p:spPr>
          <a:ln/>
        </p:spPr>
        <p:txBody>
          <a:bodyPr/>
          <a:lstStyle>
            <a:lvl1pPr>
              <a:defRPr/>
            </a:lvl1pPr>
          </a:lstStyle>
          <a:p>
            <a:pPr>
              <a:defRPr/>
            </a:pPr>
            <a:endParaRPr lang="zh-CN" altLang="zh-CN"/>
          </a:p>
        </p:txBody>
      </p:sp>
      <p:sp>
        <p:nvSpPr>
          <p:cNvPr id="7" name="Rectangle 33"/>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26"/>
          <p:cNvSpPr>
            <a:spLocks noGrp="1" noChangeArrowheads="1"/>
          </p:cNvSpPr>
          <p:nvPr>
            <p:ph type="ftr" sz="quarter" idx="10"/>
          </p:nvPr>
        </p:nvSpPr>
        <p:spPr>
          <a:ln/>
        </p:spPr>
        <p:txBody>
          <a:bodyPr/>
          <a:lstStyle>
            <a:lvl1pPr>
              <a:defRPr/>
            </a:lvl1pPr>
          </a:lstStyle>
          <a:p>
            <a:pPr>
              <a:defRPr/>
            </a:pPr>
            <a:endParaRPr lang="zh-CN" altLang="zh-CN"/>
          </a:p>
        </p:txBody>
      </p:sp>
      <p:sp>
        <p:nvSpPr>
          <p:cNvPr id="6" name="Rectangle 32"/>
          <p:cNvSpPr>
            <a:spLocks noGrp="1" noChangeArrowheads="1"/>
          </p:cNvSpPr>
          <p:nvPr>
            <p:ph type="dt" sz="half" idx="11"/>
          </p:nvPr>
        </p:nvSpPr>
        <p:spPr>
          <a:ln/>
        </p:spPr>
        <p:txBody>
          <a:bodyPr/>
          <a:lstStyle>
            <a:lvl1pPr>
              <a:defRPr/>
            </a:lvl1pPr>
          </a:lstStyle>
          <a:p>
            <a:pPr>
              <a:defRPr/>
            </a:pPr>
            <a:endParaRPr lang="zh-CN" altLang="zh-CN"/>
          </a:p>
        </p:txBody>
      </p:sp>
      <p:sp>
        <p:nvSpPr>
          <p:cNvPr id="7" name="Rectangle 33"/>
          <p:cNvSpPr>
            <a:spLocks noGrp="1" noChangeArrowheads="1"/>
          </p:cNvSpPr>
          <p:nvPr>
            <p:ph type="sldNum" sz="quarter" idx="12"/>
          </p:nvPr>
        </p:nvSpPr>
        <p:spPr>
          <a:ln/>
        </p:spPr>
        <p:txBody>
          <a:bodyPr/>
          <a:lstStyle>
            <a:lvl1pPr>
              <a:defRPr/>
            </a:lvl1pPr>
          </a:lstStyle>
          <a:p>
            <a:pPr>
              <a:defRPr/>
            </a:pPr>
            <a:endParaRPr lang="zh-CN" altLang="zh-CN"/>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4.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4.jpe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image" Target="../media/image6.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4.jpe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image" Target="../media/image6.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7.pn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ChangeArrowheads="1"/>
          </p:cNvSpPr>
          <p:nvPr/>
        </p:nvSpPr>
        <p:spPr bwMode="auto">
          <a:xfrm>
            <a:off x="0" y="4937125"/>
            <a:ext cx="9144000" cy="1927225"/>
          </a:xfrm>
          <a:prstGeom prst="rect">
            <a:avLst/>
          </a:prstGeom>
          <a:gradFill rotWithShape="1">
            <a:gsLst>
              <a:gs pos="0">
                <a:schemeClr val="bg2">
                  <a:gamma/>
                  <a:shade val="46275"/>
                  <a:invGamma/>
                  <a:alpha val="0"/>
                </a:schemeClr>
              </a:gs>
              <a:gs pos="100000">
                <a:schemeClr val="bg2">
                  <a:alpha val="67999"/>
                </a:schemeClr>
              </a:gs>
            </a:gsLst>
            <a:lin ang="5400000" scaled="1"/>
          </a:gradFill>
          <a:ln w="9525">
            <a:noFill/>
            <a:miter lim="800000"/>
            <a:headEnd/>
            <a:tailEnd/>
          </a:ln>
        </p:spPr>
        <p:txBody>
          <a:bodyPr/>
          <a:lstStyle/>
          <a:p>
            <a:pPr>
              <a:defRPr/>
            </a:pPr>
            <a:endParaRPr lang="zh-CN" altLang="en-US"/>
          </a:p>
        </p:txBody>
      </p:sp>
      <p:sp>
        <p:nvSpPr>
          <p:cNvPr id="15363" name="Rectangle 3"/>
          <p:cNvSpPr>
            <a:spLocks noChangeArrowheads="1"/>
          </p:cNvSpPr>
          <p:nvPr/>
        </p:nvSpPr>
        <p:spPr bwMode="auto">
          <a:xfrm>
            <a:off x="9163050" y="-7938"/>
            <a:ext cx="1588" cy="6870701"/>
          </a:xfrm>
          <a:prstGeom prst="rect">
            <a:avLst/>
          </a:prstGeom>
          <a:solidFill>
            <a:srgbClr val="00BF10"/>
          </a:solidFill>
          <a:ln w="9525">
            <a:noFill/>
            <a:miter lim="800000"/>
            <a:headEnd/>
            <a:tailEnd/>
          </a:ln>
        </p:spPr>
        <p:txBody>
          <a:bodyPr/>
          <a:lstStyle/>
          <a:p>
            <a:pPr>
              <a:defRPr/>
            </a:pPr>
            <a:endParaRPr lang="zh-CN" altLang="en-US"/>
          </a:p>
        </p:txBody>
      </p:sp>
      <p:sp>
        <p:nvSpPr>
          <p:cNvPr id="15364" name="Freeform 4"/>
          <p:cNvSpPr>
            <a:spLocks/>
          </p:cNvSpPr>
          <p:nvPr/>
        </p:nvSpPr>
        <p:spPr bwMode="auto">
          <a:xfrm>
            <a:off x="6213475" y="-7938"/>
            <a:ext cx="2730500" cy="6870701"/>
          </a:xfrm>
          <a:custGeom>
            <a:avLst/>
            <a:gdLst/>
            <a:ahLst/>
            <a:cxnLst>
              <a:cxn ang="0">
                <a:pos x="724" y="1264"/>
              </a:cxn>
              <a:cxn ang="0">
                <a:pos x="515" y="0"/>
              </a:cxn>
              <a:cxn ang="0">
                <a:pos x="455" y="0"/>
              </a:cxn>
              <a:cxn ang="0">
                <a:pos x="503" y="46"/>
              </a:cxn>
              <a:cxn ang="0">
                <a:pos x="712" y="1253"/>
              </a:cxn>
              <a:cxn ang="0">
                <a:pos x="98" y="2113"/>
              </a:cxn>
              <a:cxn ang="0">
                <a:pos x="0" y="2164"/>
              </a:cxn>
              <a:cxn ang="0">
                <a:pos x="110" y="2164"/>
              </a:cxn>
              <a:cxn ang="0">
                <a:pos x="724" y="1264"/>
              </a:cxn>
            </a:cxnLst>
            <a:rect l="0" t="0" r="r" b="b"/>
            <a:pathLst>
              <a:path w="858" h="2164">
                <a:moveTo>
                  <a:pt x="724" y="1264"/>
                </a:moveTo>
                <a:cubicBezTo>
                  <a:pt x="858" y="761"/>
                  <a:pt x="764" y="273"/>
                  <a:pt x="515" y="0"/>
                </a:cubicBezTo>
                <a:cubicBezTo>
                  <a:pt x="455" y="0"/>
                  <a:pt x="455" y="0"/>
                  <a:pt x="455" y="0"/>
                </a:cubicBezTo>
                <a:cubicBezTo>
                  <a:pt x="472" y="15"/>
                  <a:pt x="488" y="30"/>
                  <a:pt x="503" y="46"/>
                </a:cubicBezTo>
                <a:cubicBezTo>
                  <a:pt x="752" y="307"/>
                  <a:pt x="846" y="774"/>
                  <a:pt x="712" y="1253"/>
                </a:cubicBezTo>
                <a:cubicBezTo>
                  <a:pt x="604" y="1642"/>
                  <a:pt x="370" y="1952"/>
                  <a:pt x="98" y="2113"/>
                </a:cubicBezTo>
                <a:cubicBezTo>
                  <a:pt x="66" y="2132"/>
                  <a:pt x="33" y="2149"/>
                  <a:pt x="0" y="2164"/>
                </a:cubicBezTo>
                <a:cubicBezTo>
                  <a:pt x="110" y="2164"/>
                  <a:pt x="110" y="2164"/>
                  <a:pt x="110" y="2164"/>
                </a:cubicBezTo>
                <a:cubicBezTo>
                  <a:pt x="382" y="1995"/>
                  <a:pt x="616" y="1671"/>
                  <a:pt x="724" y="1264"/>
                </a:cubicBezTo>
                <a:close/>
              </a:path>
            </a:pathLst>
          </a:custGeom>
          <a:gradFill rotWithShape="1">
            <a:gsLst>
              <a:gs pos="0">
                <a:srgbClr val="EAEAEA"/>
              </a:gs>
              <a:gs pos="100000">
                <a:srgbClr val="EAEAEA">
                  <a:gamma/>
                  <a:shade val="95294"/>
                  <a:invGamma/>
                </a:srgbClr>
              </a:gs>
            </a:gsLst>
            <a:lin ang="5400000" scaled="1"/>
          </a:gradFill>
          <a:ln w="3175" cap="flat" cmpd="sng">
            <a:noFill/>
            <a:prstDash val="solid"/>
            <a:round/>
            <a:headEnd type="none" w="med" len="med"/>
            <a:tailEnd type="none" w="med" len="med"/>
          </a:ln>
          <a:effectLst/>
        </p:spPr>
        <p:txBody>
          <a:bodyPr/>
          <a:lstStyle/>
          <a:p>
            <a:pPr>
              <a:defRPr/>
            </a:pPr>
            <a:endParaRPr lang="zh-CN" altLang="en-US"/>
          </a:p>
        </p:txBody>
      </p:sp>
      <p:sp>
        <p:nvSpPr>
          <p:cNvPr id="15365" name="Freeform 5"/>
          <p:cNvSpPr>
            <a:spLocks/>
          </p:cNvSpPr>
          <p:nvPr/>
        </p:nvSpPr>
        <p:spPr bwMode="auto">
          <a:xfrm>
            <a:off x="6564313" y="-7938"/>
            <a:ext cx="2598737" cy="6870701"/>
          </a:xfrm>
          <a:custGeom>
            <a:avLst/>
            <a:gdLst/>
            <a:ahLst/>
            <a:cxnLst>
              <a:cxn ang="0">
                <a:pos x="405" y="0"/>
              </a:cxn>
              <a:cxn ang="0">
                <a:pos x="614" y="1264"/>
              </a:cxn>
              <a:cxn ang="0">
                <a:pos x="0" y="2164"/>
              </a:cxn>
              <a:cxn ang="0">
                <a:pos x="817" y="2164"/>
              </a:cxn>
              <a:cxn ang="0">
                <a:pos x="817" y="0"/>
              </a:cxn>
              <a:cxn ang="0">
                <a:pos x="405" y="0"/>
              </a:cxn>
            </a:cxnLst>
            <a:rect l="0" t="0" r="r" b="b"/>
            <a:pathLst>
              <a:path w="817" h="2164">
                <a:moveTo>
                  <a:pt x="405" y="0"/>
                </a:moveTo>
                <a:cubicBezTo>
                  <a:pt x="654" y="273"/>
                  <a:pt x="748" y="761"/>
                  <a:pt x="614" y="1264"/>
                </a:cubicBezTo>
                <a:cubicBezTo>
                  <a:pt x="506" y="1671"/>
                  <a:pt x="272" y="1995"/>
                  <a:pt x="0" y="2164"/>
                </a:cubicBezTo>
                <a:cubicBezTo>
                  <a:pt x="817" y="2164"/>
                  <a:pt x="817" y="2164"/>
                  <a:pt x="817" y="2164"/>
                </a:cubicBezTo>
                <a:cubicBezTo>
                  <a:pt x="817" y="0"/>
                  <a:pt x="817" y="0"/>
                  <a:pt x="817" y="0"/>
                </a:cubicBezTo>
                <a:lnTo>
                  <a:pt x="405" y="0"/>
                </a:lnTo>
                <a:close/>
              </a:path>
            </a:pathLst>
          </a:custGeom>
          <a:gradFill rotWithShape="1">
            <a:gsLst>
              <a:gs pos="0">
                <a:schemeClr val="accent1"/>
              </a:gs>
              <a:gs pos="100000">
                <a:schemeClr val="accent1">
                  <a:gamma/>
                  <a:shade val="65882"/>
                  <a:invGamma/>
                </a:schemeClr>
              </a:gs>
            </a:gsLst>
            <a:lin ang="5400000" scaled="1"/>
          </a:gradFill>
          <a:ln w="9525" cap="flat" cmpd="sng">
            <a:noFill/>
            <a:prstDash val="solid"/>
            <a:round/>
            <a:headEnd type="none" w="med" len="med"/>
            <a:tailEnd type="none" w="med" len="med"/>
          </a:ln>
          <a:effectLst/>
        </p:spPr>
        <p:txBody>
          <a:bodyPr/>
          <a:lstStyle/>
          <a:p>
            <a:pPr>
              <a:defRPr/>
            </a:pPr>
            <a:endParaRPr lang="zh-CN" altLang="en-US"/>
          </a:p>
        </p:txBody>
      </p:sp>
      <p:sp>
        <p:nvSpPr>
          <p:cNvPr id="15366" name="Freeform 6"/>
          <p:cNvSpPr>
            <a:spLocks/>
          </p:cNvSpPr>
          <p:nvPr/>
        </p:nvSpPr>
        <p:spPr bwMode="auto">
          <a:xfrm rot="5400000">
            <a:off x="6850856" y="6633369"/>
            <a:ext cx="288925" cy="300038"/>
          </a:xfrm>
          <a:custGeom>
            <a:avLst/>
            <a:gdLst/>
            <a:ahLst/>
            <a:cxnLst>
              <a:cxn ang="0">
                <a:pos x="178" y="32"/>
              </a:cxn>
              <a:cxn ang="0">
                <a:pos x="110" y="59"/>
              </a:cxn>
              <a:cxn ang="0">
                <a:pos x="66" y="0"/>
              </a:cxn>
              <a:cxn ang="0">
                <a:pos x="68" y="75"/>
              </a:cxn>
              <a:cxn ang="0">
                <a:pos x="0" y="99"/>
              </a:cxn>
              <a:cxn ang="0">
                <a:pos x="70" y="119"/>
              </a:cxn>
              <a:cxn ang="0">
                <a:pos x="72" y="189"/>
              </a:cxn>
              <a:cxn ang="0">
                <a:pos x="112" y="131"/>
              </a:cxn>
              <a:cxn ang="0">
                <a:pos x="182" y="151"/>
              </a:cxn>
              <a:cxn ang="0">
                <a:pos x="138" y="93"/>
              </a:cxn>
              <a:cxn ang="0">
                <a:pos x="178" y="32"/>
              </a:cxn>
            </a:cxnLst>
            <a:rect l="0" t="0" r="r" b="b"/>
            <a:pathLst>
              <a:path w="182" h="189">
                <a:moveTo>
                  <a:pt x="178" y="32"/>
                </a:moveTo>
                <a:lnTo>
                  <a:pt x="110" y="59"/>
                </a:lnTo>
                <a:lnTo>
                  <a:pt x="66" y="0"/>
                </a:lnTo>
                <a:lnTo>
                  <a:pt x="68" y="75"/>
                </a:lnTo>
                <a:lnTo>
                  <a:pt x="0" y="99"/>
                </a:lnTo>
                <a:lnTo>
                  <a:pt x="70" y="119"/>
                </a:lnTo>
                <a:lnTo>
                  <a:pt x="72" y="189"/>
                </a:lnTo>
                <a:lnTo>
                  <a:pt x="112" y="131"/>
                </a:lnTo>
                <a:lnTo>
                  <a:pt x="182" y="151"/>
                </a:lnTo>
                <a:lnTo>
                  <a:pt x="138" y="93"/>
                </a:lnTo>
                <a:lnTo>
                  <a:pt x="178" y="32"/>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67" name="Freeform 7"/>
          <p:cNvSpPr>
            <a:spLocks/>
          </p:cNvSpPr>
          <p:nvPr/>
        </p:nvSpPr>
        <p:spPr bwMode="auto">
          <a:xfrm rot="5400000">
            <a:off x="7864476" y="5534025"/>
            <a:ext cx="298450" cy="288925"/>
          </a:xfrm>
          <a:custGeom>
            <a:avLst/>
            <a:gdLst/>
            <a:ahLst/>
            <a:cxnLst>
              <a:cxn ang="0">
                <a:pos x="148" y="0"/>
              </a:cxn>
              <a:cxn ang="0">
                <a:pos x="92" y="46"/>
              </a:cxn>
              <a:cxn ang="0">
                <a:pos x="32" y="6"/>
              </a:cxn>
              <a:cxn ang="0">
                <a:pos x="56" y="74"/>
              </a:cxn>
              <a:cxn ang="0">
                <a:pos x="0" y="118"/>
              </a:cxn>
              <a:cxn ang="0">
                <a:pos x="72" y="116"/>
              </a:cxn>
              <a:cxn ang="0">
                <a:pos x="96" y="182"/>
              </a:cxn>
              <a:cxn ang="0">
                <a:pos x="116" y="114"/>
              </a:cxn>
              <a:cxn ang="0">
                <a:pos x="188" y="110"/>
              </a:cxn>
              <a:cxn ang="0">
                <a:pos x="128" y="70"/>
              </a:cxn>
              <a:cxn ang="0">
                <a:pos x="148" y="0"/>
              </a:cxn>
            </a:cxnLst>
            <a:rect l="0" t="0" r="r" b="b"/>
            <a:pathLst>
              <a:path w="188" h="182">
                <a:moveTo>
                  <a:pt x="148" y="0"/>
                </a:moveTo>
                <a:lnTo>
                  <a:pt x="92" y="46"/>
                </a:lnTo>
                <a:lnTo>
                  <a:pt x="32" y="6"/>
                </a:lnTo>
                <a:lnTo>
                  <a:pt x="56" y="74"/>
                </a:lnTo>
                <a:lnTo>
                  <a:pt x="0" y="118"/>
                </a:lnTo>
                <a:lnTo>
                  <a:pt x="72" y="116"/>
                </a:lnTo>
                <a:lnTo>
                  <a:pt x="96" y="182"/>
                </a:lnTo>
                <a:lnTo>
                  <a:pt x="116" y="114"/>
                </a:lnTo>
                <a:lnTo>
                  <a:pt x="188" y="110"/>
                </a:lnTo>
                <a:lnTo>
                  <a:pt x="128" y="70"/>
                </a:lnTo>
                <a:lnTo>
                  <a:pt x="148"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68" name="Freeform 8"/>
          <p:cNvSpPr>
            <a:spLocks/>
          </p:cNvSpPr>
          <p:nvPr/>
        </p:nvSpPr>
        <p:spPr bwMode="auto">
          <a:xfrm rot="5400000">
            <a:off x="8143081" y="5088732"/>
            <a:ext cx="295275" cy="300038"/>
          </a:xfrm>
          <a:custGeom>
            <a:avLst/>
            <a:gdLst/>
            <a:ahLst/>
            <a:cxnLst>
              <a:cxn ang="0">
                <a:pos x="130" y="0"/>
              </a:cxn>
              <a:cxn ang="0">
                <a:pos x="82" y="54"/>
              </a:cxn>
              <a:cxn ang="0">
                <a:pos x="16" y="22"/>
              </a:cxn>
              <a:cxn ang="0">
                <a:pos x="50" y="86"/>
              </a:cxn>
              <a:cxn ang="0">
                <a:pos x="0" y="138"/>
              </a:cxn>
              <a:cxn ang="0">
                <a:pos x="72" y="126"/>
              </a:cxn>
              <a:cxn ang="0">
                <a:pos x="106" y="189"/>
              </a:cxn>
              <a:cxn ang="0">
                <a:pos x="114" y="116"/>
              </a:cxn>
              <a:cxn ang="0">
                <a:pos x="186" y="104"/>
              </a:cxn>
              <a:cxn ang="0">
                <a:pos x="120" y="72"/>
              </a:cxn>
              <a:cxn ang="0">
                <a:pos x="130" y="0"/>
              </a:cxn>
            </a:cxnLst>
            <a:rect l="0" t="0" r="r" b="b"/>
            <a:pathLst>
              <a:path w="186" h="189">
                <a:moveTo>
                  <a:pt x="130" y="0"/>
                </a:moveTo>
                <a:lnTo>
                  <a:pt x="82" y="54"/>
                </a:lnTo>
                <a:lnTo>
                  <a:pt x="16" y="22"/>
                </a:lnTo>
                <a:lnTo>
                  <a:pt x="50" y="86"/>
                </a:lnTo>
                <a:lnTo>
                  <a:pt x="0" y="138"/>
                </a:lnTo>
                <a:lnTo>
                  <a:pt x="72" y="126"/>
                </a:lnTo>
                <a:lnTo>
                  <a:pt x="106" y="189"/>
                </a:lnTo>
                <a:lnTo>
                  <a:pt x="114" y="116"/>
                </a:lnTo>
                <a:lnTo>
                  <a:pt x="186" y="104"/>
                </a:lnTo>
                <a:lnTo>
                  <a:pt x="120" y="72"/>
                </a:lnTo>
                <a:lnTo>
                  <a:pt x="130"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69" name="Freeform 9"/>
          <p:cNvSpPr>
            <a:spLocks/>
          </p:cNvSpPr>
          <p:nvPr/>
        </p:nvSpPr>
        <p:spPr bwMode="auto">
          <a:xfrm rot="5400000">
            <a:off x="8362950" y="4619625"/>
            <a:ext cx="295275" cy="295275"/>
          </a:xfrm>
          <a:custGeom>
            <a:avLst/>
            <a:gdLst/>
            <a:ahLst/>
            <a:cxnLst>
              <a:cxn ang="0">
                <a:pos x="130" y="0"/>
              </a:cxn>
              <a:cxn ang="0">
                <a:pos x="80" y="52"/>
              </a:cxn>
              <a:cxn ang="0">
                <a:pos x="14" y="22"/>
              </a:cxn>
              <a:cxn ang="0">
                <a:pos x="50" y="86"/>
              </a:cxn>
              <a:cxn ang="0">
                <a:pos x="0" y="136"/>
              </a:cxn>
              <a:cxn ang="0">
                <a:pos x="70" y="124"/>
              </a:cxn>
              <a:cxn ang="0">
                <a:pos x="104" y="186"/>
              </a:cxn>
              <a:cxn ang="0">
                <a:pos x="114" y="116"/>
              </a:cxn>
              <a:cxn ang="0">
                <a:pos x="186" y="102"/>
              </a:cxn>
              <a:cxn ang="0">
                <a:pos x="120" y="72"/>
              </a:cxn>
              <a:cxn ang="0">
                <a:pos x="130" y="0"/>
              </a:cxn>
            </a:cxnLst>
            <a:rect l="0" t="0" r="r" b="b"/>
            <a:pathLst>
              <a:path w="186" h="186">
                <a:moveTo>
                  <a:pt x="130" y="0"/>
                </a:moveTo>
                <a:lnTo>
                  <a:pt x="80" y="52"/>
                </a:lnTo>
                <a:lnTo>
                  <a:pt x="14" y="22"/>
                </a:lnTo>
                <a:lnTo>
                  <a:pt x="50" y="86"/>
                </a:lnTo>
                <a:lnTo>
                  <a:pt x="0" y="136"/>
                </a:lnTo>
                <a:lnTo>
                  <a:pt x="70" y="124"/>
                </a:lnTo>
                <a:lnTo>
                  <a:pt x="104" y="186"/>
                </a:lnTo>
                <a:lnTo>
                  <a:pt x="114" y="116"/>
                </a:lnTo>
                <a:lnTo>
                  <a:pt x="186" y="102"/>
                </a:lnTo>
                <a:lnTo>
                  <a:pt x="120" y="72"/>
                </a:lnTo>
                <a:lnTo>
                  <a:pt x="130"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70" name="Freeform 10"/>
          <p:cNvSpPr>
            <a:spLocks/>
          </p:cNvSpPr>
          <p:nvPr/>
        </p:nvSpPr>
        <p:spPr bwMode="auto">
          <a:xfrm rot="5400000">
            <a:off x="8543132" y="4126706"/>
            <a:ext cx="285750" cy="300037"/>
          </a:xfrm>
          <a:custGeom>
            <a:avLst/>
            <a:gdLst/>
            <a:ahLst/>
            <a:cxnLst>
              <a:cxn ang="0">
                <a:pos x="110" y="0"/>
              </a:cxn>
              <a:cxn ang="0">
                <a:pos x="68" y="59"/>
              </a:cxn>
              <a:cxn ang="0">
                <a:pos x="0" y="36"/>
              </a:cxn>
              <a:cxn ang="0">
                <a:pos x="42" y="95"/>
              </a:cxn>
              <a:cxn ang="0">
                <a:pos x="0" y="153"/>
              </a:cxn>
              <a:cxn ang="0">
                <a:pos x="68" y="131"/>
              </a:cxn>
              <a:cxn ang="0">
                <a:pos x="110" y="189"/>
              </a:cxn>
              <a:cxn ang="0">
                <a:pos x="110" y="117"/>
              </a:cxn>
              <a:cxn ang="0">
                <a:pos x="180" y="95"/>
              </a:cxn>
              <a:cxn ang="0">
                <a:pos x="110" y="73"/>
              </a:cxn>
              <a:cxn ang="0">
                <a:pos x="110" y="0"/>
              </a:cxn>
            </a:cxnLst>
            <a:rect l="0" t="0" r="r" b="b"/>
            <a:pathLst>
              <a:path w="180" h="189">
                <a:moveTo>
                  <a:pt x="110" y="0"/>
                </a:moveTo>
                <a:lnTo>
                  <a:pt x="68" y="59"/>
                </a:lnTo>
                <a:lnTo>
                  <a:pt x="0" y="36"/>
                </a:lnTo>
                <a:lnTo>
                  <a:pt x="42" y="95"/>
                </a:lnTo>
                <a:lnTo>
                  <a:pt x="0" y="153"/>
                </a:lnTo>
                <a:lnTo>
                  <a:pt x="68" y="131"/>
                </a:lnTo>
                <a:lnTo>
                  <a:pt x="110" y="189"/>
                </a:lnTo>
                <a:lnTo>
                  <a:pt x="110" y="117"/>
                </a:lnTo>
                <a:lnTo>
                  <a:pt x="180" y="95"/>
                </a:lnTo>
                <a:lnTo>
                  <a:pt x="110" y="73"/>
                </a:lnTo>
                <a:lnTo>
                  <a:pt x="110"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71" name="Freeform 11"/>
          <p:cNvSpPr>
            <a:spLocks/>
          </p:cNvSpPr>
          <p:nvPr/>
        </p:nvSpPr>
        <p:spPr bwMode="auto">
          <a:xfrm rot="5400000">
            <a:off x="8678069" y="3612356"/>
            <a:ext cx="298450" cy="300038"/>
          </a:xfrm>
          <a:custGeom>
            <a:avLst/>
            <a:gdLst/>
            <a:ahLst/>
            <a:cxnLst>
              <a:cxn ang="0">
                <a:pos x="106" y="0"/>
              </a:cxn>
              <a:cxn ang="0">
                <a:pos x="72" y="64"/>
              </a:cxn>
              <a:cxn ang="0">
                <a:pos x="0" y="52"/>
              </a:cxn>
              <a:cxn ang="0">
                <a:pos x="52" y="104"/>
              </a:cxn>
              <a:cxn ang="0">
                <a:pos x="18" y="169"/>
              </a:cxn>
              <a:cxn ang="0">
                <a:pos x="82" y="136"/>
              </a:cxn>
              <a:cxn ang="0">
                <a:pos x="132" y="189"/>
              </a:cxn>
              <a:cxn ang="0">
                <a:pos x="122" y="116"/>
              </a:cxn>
              <a:cxn ang="0">
                <a:pos x="188" y="84"/>
              </a:cxn>
              <a:cxn ang="0">
                <a:pos x="116" y="72"/>
              </a:cxn>
              <a:cxn ang="0">
                <a:pos x="106" y="0"/>
              </a:cxn>
            </a:cxnLst>
            <a:rect l="0" t="0" r="r" b="b"/>
            <a:pathLst>
              <a:path w="188" h="189">
                <a:moveTo>
                  <a:pt x="106" y="0"/>
                </a:moveTo>
                <a:lnTo>
                  <a:pt x="72" y="64"/>
                </a:lnTo>
                <a:lnTo>
                  <a:pt x="0" y="52"/>
                </a:lnTo>
                <a:lnTo>
                  <a:pt x="52" y="104"/>
                </a:lnTo>
                <a:lnTo>
                  <a:pt x="18" y="169"/>
                </a:lnTo>
                <a:lnTo>
                  <a:pt x="82" y="136"/>
                </a:lnTo>
                <a:lnTo>
                  <a:pt x="132" y="189"/>
                </a:lnTo>
                <a:lnTo>
                  <a:pt x="122" y="116"/>
                </a:lnTo>
                <a:lnTo>
                  <a:pt x="188" y="84"/>
                </a:lnTo>
                <a:lnTo>
                  <a:pt x="116" y="72"/>
                </a:lnTo>
                <a:lnTo>
                  <a:pt x="106"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72" name="Freeform 12"/>
          <p:cNvSpPr>
            <a:spLocks/>
          </p:cNvSpPr>
          <p:nvPr/>
        </p:nvSpPr>
        <p:spPr bwMode="auto">
          <a:xfrm rot="5400000">
            <a:off x="8769351" y="3095625"/>
            <a:ext cx="298450" cy="295275"/>
          </a:xfrm>
          <a:custGeom>
            <a:avLst/>
            <a:gdLst/>
            <a:ahLst/>
            <a:cxnLst>
              <a:cxn ang="0">
                <a:pos x="106" y="0"/>
              </a:cxn>
              <a:cxn ang="0">
                <a:pos x="72" y="64"/>
              </a:cxn>
              <a:cxn ang="0">
                <a:pos x="0" y="50"/>
              </a:cxn>
              <a:cxn ang="0">
                <a:pos x="52" y="104"/>
              </a:cxn>
              <a:cxn ang="0">
                <a:pos x="18" y="166"/>
              </a:cxn>
              <a:cxn ang="0">
                <a:pos x="82" y="136"/>
              </a:cxn>
              <a:cxn ang="0">
                <a:pos x="132" y="186"/>
              </a:cxn>
              <a:cxn ang="0">
                <a:pos x="122" y="116"/>
              </a:cxn>
              <a:cxn ang="0">
                <a:pos x="188" y="84"/>
              </a:cxn>
              <a:cxn ang="0">
                <a:pos x="116" y="72"/>
              </a:cxn>
              <a:cxn ang="0">
                <a:pos x="106" y="0"/>
              </a:cxn>
            </a:cxnLst>
            <a:rect l="0" t="0" r="r" b="b"/>
            <a:pathLst>
              <a:path w="188" h="186">
                <a:moveTo>
                  <a:pt x="106" y="0"/>
                </a:moveTo>
                <a:lnTo>
                  <a:pt x="72" y="64"/>
                </a:lnTo>
                <a:lnTo>
                  <a:pt x="0" y="50"/>
                </a:lnTo>
                <a:lnTo>
                  <a:pt x="52" y="104"/>
                </a:lnTo>
                <a:lnTo>
                  <a:pt x="18" y="166"/>
                </a:lnTo>
                <a:lnTo>
                  <a:pt x="82" y="136"/>
                </a:lnTo>
                <a:lnTo>
                  <a:pt x="132" y="186"/>
                </a:lnTo>
                <a:lnTo>
                  <a:pt x="122" y="116"/>
                </a:lnTo>
                <a:lnTo>
                  <a:pt x="188" y="84"/>
                </a:lnTo>
                <a:lnTo>
                  <a:pt x="116" y="72"/>
                </a:lnTo>
                <a:lnTo>
                  <a:pt x="106"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73" name="Freeform 13"/>
          <p:cNvSpPr>
            <a:spLocks/>
          </p:cNvSpPr>
          <p:nvPr/>
        </p:nvSpPr>
        <p:spPr bwMode="auto">
          <a:xfrm rot="5400000">
            <a:off x="8815387" y="2568576"/>
            <a:ext cx="301625" cy="285750"/>
          </a:xfrm>
          <a:custGeom>
            <a:avLst/>
            <a:gdLst/>
            <a:ahLst/>
            <a:cxnLst>
              <a:cxn ang="0">
                <a:pos x="98" y="0"/>
              </a:cxn>
              <a:cxn ang="0">
                <a:pos x="74" y="68"/>
              </a:cxn>
              <a:cxn ang="0">
                <a:pos x="0" y="66"/>
              </a:cxn>
              <a:cxn ang="0">
                <a:pos x="58" y="110"/>
              </a:cxn>
              <a:cxn ang="0">
                <a:pos x="34" y="178"/>
              </a:cxn>
              <a:cxn ang="0">
                <a:pos x="92" y="138"/>
              </a:cxn>
              <a:cxn ang="0">
                <a:pos x="150" y="180"/>
              </a:cxn>
              <a:cxn ang="0">
                <a:pos x="130" y="112"/>
              </a:cxn>
              <a:cxn ang="0">
                <a:pos x="190" y="72"/>
              </a:cxn>
              <a:cxn ang="0">
                <a:pos x="118" y="70"/>
              </a:cxn>
              <a:cxn ang="0">
                <a:pos x="98" y="0"/>
              </a:cxn>
            </a:cxnLst>
            <a:rect l="0" t="0" r="r" b="b"/>
            <a:pathLst>
              <a:path w="190" h="180">
                <a:moveTo>
                  <a:pt x="98" y="0"/>
                </a:moveTo>
                <a:lnTo>
                  <a:pt x="74" y="68"/>
                </a:lnTo>
                <a:lnTo>
                  <a:pt x="0" y="66"/>
                </a:lnTo>
                <a:lnTo>
                  <a:pt x="58" y="110"/>
                </a:lnTo>
                <a:lnTo>
                  <a:pt x="34" y="178"/>
                </a:lnTo>
                <a:lnTo>
                  <a:pt x="92" y="138"/>
                </a:lnTo>
                <a:lnTo>
                  <a:pt x="150" y="180"/>
                </a:lnTo>
                <a:lnTo>
                  <a:pt x="130" y="112"/>
                </a:lnTo>
                <a:lnTo>
                  <a:pt x="190" y="72"/>
                </a:lnTo>
                <a:lnTo>
                  <a:pt x="118" y="70"/>
                </a:lnTo>
                <a:lnTo>
                  <a:pt x="98"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74" name="Freeform 14"/>
          <p:cNvSpPr>
            <a:spLocks/>
          </p:cNvSpPr>
          <p:nvPr/>
        </p:nvSpPr>
        <p:spPr bwMode="auto">
          <a:xfrm rot="5400000">
            <a:off x="8797131" y="2032794"/>
            <a:ext cx="300038" cy="292100"/>
          </a:xfrm>
          <a:custGeom>
            <a:avLst/>
            <a:gdLst/>
            <a:ahLst/>
            <a:cxnLst>
              <a:cxn ang="0">
                <a:pos x="89" y="0"/>
              </a:cxn>
              <a:cxn ang="0">
                <a:pos x="75" y="70"/>
              </a:cxn>
              <a:cxn ang="0">
                <a:pos x="0" y="78"/>
              </a:cxn>
              <a:cxn ang="0">
                <a:pos x="65" y="114"/>
              </a:cxn>
              <a:cxn ang="0">
                <a:pos x="51" y="184"/>
              </a:cxn>
              <a:cxn ang="0">
                <a:pos x="103" y="136"/>
              </a:cxn>
              <a:cxn ang="0">
                <a:pos x="165" y="172"/>
              </a:cxn>
              <a:cxn ang="0">
                <a:pos x="137" y="106"/>
              </a:cxn>
              <a:cxn ang="0">
                <a:pos x="189" y="58"/>
              </a:cxn>
              <a:cxn ang="0">
                <a:pos x="117" y="66"/>
              </a:cxn>
              <a:cxn ang="0">
                <a:pos x="89" y="0"/>
              </a:cxn>
            </a:cxnLst>
            <a:rect l="0" t="0" r="r" b="b"/>
            <a:pathLst>
              <a:path w="189" h="184">
                <a:moveTo>
                  <a:pt x="89" y="0"/>
                </a:moveTo>
                <a:lnTo>
                  <a:pt x="75" y="70"/>
                </a:lnTo>
                <a:lnTo>
                  <a:pt x="0" y="78"/>
                </a:lnTo>
                <a:lnTo>
                  <a:pt x="65" y="114"/>
                </a:lnTo>
                <a:lnTo>
                  <a:pt x="51" y="184"/>
                </a:lnTo>
                <a:lnTo>
                  <a:pt x="103" y="136"/>
                </a:lnTo>
                <a:lnTo>
                  <a:pt x="165" y="172"/>
                </a:lnTo>
                <a:lnTo>
                  <a:pt x="137" y="106"/>
                </a:lnTo>
                <a:lnTo>
                  <a:pt x="189" y="58"/>
                </a:lnTo>
                <a:lnTo>
                  <a:pt x="117" y="66"/>
                </a:lnTo>
                <a:lnTo>
                  <a:pt x="89"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75" name="Freeform 15"/>
          <p:cNvSpPr>
            <a:spLocks/>
          </p:cNvSpPr>
          <p:nvPr/>
        </p:nvSpPr>
        <p:spPr bwMode="auto">
          <a:xfrm rot="5400000">
            <a:off x="8732044" y="1499394"/>
            <a:ext cx="292100" cy="303212"/>
          </a:xfrm>
          <a:custGeom>
            <a:avLst/>
            <a:gdLst/>
            <a:ahLst/>
            <a:cxnLst>
              <a:cxn ang="0">
                <a:pos x="74" y="0"/>
              </a:cxn>
              <a:cxn ang="0">
                <a:pos x="70" y="72"/>
              </a:cxn>
              <a:cxn ang="0">
                <a:pos x="0" y="92"/>
              </a:cxn>
              <a:cxn ang="0">
                <a:pos x="70" y="118"/>
              </a:cxn>
              <a:cxn ang="0">
                <a:pos x="66" y="191"/>
              </a:cxn>
              <a:cxn ang="0">
                <a:pos x="110" y="134"/>
              </a:cxn>
              <a:cxn ang="0">
                <a:pos x="178" y="158"/>
              </a:cxn>
              <a:cxn ang="0">
                <a:pos x="138" y="98"/>
              </a:cxn>
              <a:cxn ang="0">
                <a:pos x="184" y="42"/>
              </a:cxn>
              <a:cxn ang="0">
                <a:pos x="114" y="62"/>
              </a:cxn>
              <a:cxn ang="0">
                <a:pos x="74" y="0"/>
              </a:cxn>
            </a:cxnLst>
            <a:rect l="0" t="0" r="r" b="b"/>
            <a:pathLst>
              <a:path w="184" h="191">
                <a:moveTo>
                  <a:pt x="74" y="0"/>
                </a:moveTo>
                <a:lnTo>
                  <a:pt x="70" y="72"/>
                </a:lnTo>
                <a:lnTo>
                  <a:pt x="0" y="92"/>
                </a:lnTo>
                <a:lnTo>
                  <a:pt x="70" y="118"/>
                </a:lnTo>
                <a:lnTo>
                  <a:pt x="66" y="191"/>
                </a:lnTo>
                <a:lnTo>
                  <a:pt x="110" y="134"/>
                </a:lnTo>
                <a:lnTo>
                  <a:pt x="178" y="158"/>
                </a:lnTo>
                <a:lnTo>
                  <a:pt x="138" y="98"/>
                </a:lnTo>
                <a:lnTo>
                  <a:pt x="184" y="42"/>
                </a:lnTo>
                <a:lnTo>
                  <a:pt x="114" y="62"/>
                </a:lnTo>
                <a:lnTo>
                  <a:pt x="74"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76" name="Freeform 16"/>
          <p:cNvSpPr>
            <a:spLocks/>
          </p:cNvSpPr>
          <p:nvPr/>
        </p:nvSpPr>
        <p:spPr bwMode="auto">
          <a:xfrm rot="5400000">
            <a:off x="8600281" y="991394"/>
            <a:ext cx="288925" cy="300038"/>
          </a:xfrm>
          <a:custGeom>
            <a:avLst/>
            <a:gdLst/>
            <a:ahLst/>
            <a:cxnLst>
              <a:cxn ang="0">
                <a:pos x="72" y="0"/>
              </a:cxn>
              <a:cxn ang="0">
                <a:pos x="70" y="72"/>
              </a:cxn>
              <a:cxn ang="0">
                <a:pos x="0" y="90"/>
              </a:cxn>
              <a:cxn ang="0">
                <a:pos x="68" y="117"/>
              </a:cxn>
              <a:cxn ang="0">
                <a:pos x="64" y="189"/>
              </a:cxn>
              <a:cxn ang="0">
                <a:pos x="108" y="133"/>
              </a:cxn>
              <a:cxn ang="0">
                <a:pos x="176" y="159"/>
              </a:cxn>
              <a:cxn ang="0">
                <a:pos x="136" y="99"/>
              </a:cxn>
              <a:cxn ang="0">
                <a:pos x="182" y="40"/>
              </a:cxn>
              <a:cxn ang="0">
                <a:pos x="112" y="60"/>
              </a:cxn>
              <a:cxn ang="0">
                <a:pos x="72" y="0"/>
              </a:cxn>
            </a:cxnLst>
            <a:rect l="0" t="0" r="r" b="b"/>
            <a:pathLst>
              <a:path w="182" h="189">
                <a:moveTo>
                  <a:pt x="72" y="0"/>
                </a:moveTo>
                <a:lnTo>
                  <a:pt x="70" y="72"/>
                </a:lnTo>
                <a:lnTo>
                  <a:pt x="0" y="90"/>
                </a:lnTo>
                <a:lnTo>
                  <a:pt x="68" y="117"/>
                </a:lnTo>
                <a:lnTo>
                  <a:pt x="64" y="189"/>
                </a:lnTo>
                <a:lnTo>
                  <a:pt x="108" y="133"/>
                </a:lnTo>
                <a:lnTo>
                  <a:pt x="176" y="159"/>
                </a:lnTo>
                <a:lnTo>
                  <a:pt x="136" y="99"/>
                </a:lnTo>
                <a:lnTo>
                  <a:pt x="182" y="40"/>
                </a:lnTo>
                <a:lnTo>
                  <a:pt x="112" y="60"/>
                </a:lnTo>
                <a:lnTo>
                  <a:pt x="72"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77" name="Freeform 17"/>
          <p:cNvSpPr>
            <a:spLocks/>
          </p:cNvSpPr>
          <p:nvPr/>
        </p:nvSpPr>
        <p:spPr bwMode="auto">
          <a:xfrm rot="5400000">
            <a:off x="8411369" y="511969"/>
            <a:ext cx="293687" cy="295275"/>
          </a:xfrm>
          <a:custGeom>
            <a:avLst/>
            <a:gdLst/>
            <a:ahLst/>
            <a:cxnLst>
              <a:cxn ang="0">
                <a:pos x="57" y="0"/>
              </a:cxn>
              <a:cxn ang="0">
                <a:pos x="67" y="70"/>
              </a:cxn>
              <a:cxn ang="0">
                <a:pos x="0" y="102"/>
              </a:cxn>
              <a:cxn ang="0">
                <a:pos x="73" y="116"/>
              </a:cxn>
              <a:cxn ang="0">
                <a:pos x="81" y="186"/>
              </a:cxn>
              <a:cxn ang="0">
                <a:pos x="115" y="124"/>
              </a:cxn>
              <a:cxn ang="0">
                <a:pos x="185" y="136"/>
              </a:cxn>
              <a:cxn ang="0">
                <a:pos x="137" y="84"/>
              </a:cxn>
              <a:cxn ang="0">
                <a:pos x="171" y="20"/>
              </a:cxn>
              <a:cxn ang="0">
                <a:pos x="107" y="52"/>
              </a:cxn>
              <a:cxn ang="0">
                <a:pos x="57" y="0"/>
              </a:cxn>
            </a:cxnLst>
            <a:rect l="0" t="0" r="r" b="b"/>
            <a:pathLst>
              <a:path w="185" h="186">
                <a:moveTo>
                  <a:pt x="57" y="0"/>
                </a:moveTo>
                <a:lnTo>
                  <a:pt x="67" y="70"/>
                </a:lnTo>
                <a:lnTo>
                  <a:pt x="0" y="102"/>
                </a:lnTo>
                <a:lnTo>
                  <a:pt x="73" y="116"/>
                </a:lnTo>
                <a:lnTo>
                  <a:pt x="81" y="186"/>
                </a:lnTo>
                <a:lnTo>
                  <a:pt x="115" y="124"/>
                </a:lnTo>
                <a:lnTo>
                  <a:pt x="185" y="136"/>
                </a:lnTo>
                <a:lnTo>
                  <a:pt x="137" y="84"/>
                </a:lnTo>
                <a:lnTo>
                  <a:pt x="171" y="20"/>
                </a:lnTo>
                <a:lnTo>
                  <a:pt x="107" y="52"/>
                </a:lnTo>
                <a:lnTo>
                  <a:pt x="57" y="0"/>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78" name="Freeform 18"/>
          <p:cNvSpPr>
            <a:spLocks/>
          </p:cNvSpPr>
          <p:nvPr/>
        </p:nvSpPr>
        <p:spPr bwMode="auto">
          <a:xfrm rot="5400000">
            <a:off x="8157369" y="80169"/>
            <a:ext cx="298450" cy="287338"/>
          </a:xfrm>
          <a:custGeom>
            <a:avLst/>
            <a:gdLst/>
            <a:ahLst/>
            <a:cxnLst>
              <a:cxn ang="0">
                <a:pos x="34" y="2"/>
              </a:cxn>
              <a:cxn ang="0">
                <a:pos x="58" y="70"/>
              </a:cxn>
              <a:cxn ang="0">
                <a:pos x="0" y="114"/>
              </a:cxn>
              <a:cxn ang="0">
                <a:pos x="72" y="112"/>
              </a:cxn>
              <a:cxn ang="0">
                <a:pos x="96" y="181"/>
              </a:cxn>
              <a:cxn ang="0">
                <a:pos x="118" y="112"/>
              </a:cxn>
              <a:cxn ang="0">
                <a:pos x="188" y="110"/>
              </a:cxn>
              <a:cxn ang="0">
                <a:pos x="130" y="70"/>
              </a:cxn>
              <a:cxn ang="0">
                <a:pos x="152" y="0"/>
              </a:cxn>
              <a:cxn ang="0">
                <a:pos x="94" y="44"/>
              </a:cxn>
              <a:cxn ang="0">
                <a:pos x="34" y="2"/>
              </a:cxn>
            </a:cxnLst>
            <a:rect l="0" t="0" r="r" b="b"/>
            <a:pathLst>
              <a:path w="188" h="181">
                <a:moveTo>
                  <a:pt x="34" y="2"/>
                </a:moveTo>
                <a:lnTo>
                  <a:pt x="58" y="70"/>
                </a:lnTo>
                <a:lnTo>
                  <a:pt x="0" y="114"/>
                </a:lnTo>
                <a:lnTo>
                  <a:pt x="72" y="112"/>
                </a:lnTo>
                <a:lnTo>
                  <a:pt x="96" y="181"/>
                </a:lnTo>
                <a:lnTo>
                  <a:pt x="118" y="112"/>
                </a:lnTo>
                <a:lnTo>
                  <a:pt x="188" y="110"/>
                </a:lnTo>
                <a:lnTo>
                  <a:pt x="130" y="70"/>
                </a:lnTo>
                <a:lnTo>
                  <a:pt x="152" y="0"/>
                </a:lnTo>
                <a:lnTo>
                  <a:pt x="94" y="44"/>
                </a:lnTo>
                <a:lnTo>
                  <a:pt x="34" y="2"/>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79" name="Rectangle 19"/>
          <p:cNvSpPr>
            <a:spLocks noChangeArrowheads="1"/>
          </p:cNvSpPr>
          <p:nvPr/>
        </p:nvSpPr>
        <p:spPr bwMode="auto">
          <a:xfrm>
            <a:off x="8956675" y="0"/>
            <a:ext cx="187325" cy="6858000"/>
          </a:xfrm>
          <a:prstGeom prst="rect">
            <a:avLst/>
          </a:prstGeom>
          <a:gradFill rotWithShape="1">
            <a:gsLst>
              <a:gs pos="0">
                <a:schemeClr val="bg1">
                  <a:gamma/>
                  <a:shade val="46275"/>
                  <a:invGamma/>
                  <a:alpha val="0"/>
                </a:schemeClr>
              </a:gs>
              <a:gs pos="100000">
                <a:schemeClr val="bg1">
                  <a:alpha val="14000"/>
                </a:schemeClr>
              </a:gs>
            </a:gsLst>
            <a:lin ang="0" scaled="1"/>
          </a:gradFill>
          <a:ln w="9525">
            <a:noFill/>
            <a:miter lim="800000"/>
            <a:headEnd/>
            <a:tailEnd/>
          </a:ln>
          <a:effectLst/>
        </p:spPr>
        <p:txBody>
          <a:bodyPr wrap="none" anchor="ctr"/>
          <a:lstStyle/>
          <a:p>
            <a:pPr>
              <a:defRPr/>
            </a:pPr>
            <a:endParaRPr lang="zh-CN" altLang="en-US"/>
          </a:p>
        </p:txBody>
      </p:sp>
      <p:sp>
        <p:nvSpPr>
          <p:cNvPr id="15380" name="Freeform 20"/>
          <p:cNvSpPr>
            <a:spLocks/>
          </p:cNvSpPr>
          <p:nvPr/>
        </p:nvSpPr>
        <p:spPr bwMode="auto">
          <a:xfrm>
            <a:off x="1100138" y="5754688"/>
            <a:ext cx="504825" cy="485775"/>
          </a:xfrm>
          <a:custGeom>
            <a:avLst/>
            <a:gdLst/>
            <a:ahLst/>
            <a:cxnLst>
              <a:cxn ang="0">
                <a:pos x="114" y="89"/>
              </a:cxn>
              <a:cxn ang="0">
                <a:pos x="157" y="54"/>
              </a:cxn>
              <a:cxn ang="0">
                <a:pos x="102" y="57"/>
              </a:cxn>
              <a:cxn ang="0">
                <a:pos x="97" y="53"/>
              </a:cxn>
              <a:cxn ang="0">
                <a:pos x="82" y="16"/>
              </a:cxn>
              <a:cxn ang="0">
                <a:pos x="76" y="0"/>
              </a:cxn>
              <a:cxn ang="0">
                <a:pos x="60" y="55"/>
              </a:cxn>
              <a:cxn ang="0">
                <a:pos x="55" y="58"/>
              </a:cxn>
              <a:cxn ang="0">
                <a:pos x="0" y="61"/>
              </a:cxn>
              <a:cxn ang="0">
                <a:pos x="46" y="92"/>
              </a:cxn>
              <a:cxn ang="0">
                <a:pos x="48" y="98"/>
              </a:cxn>
              <a:cxn ang="0">
                <a:pos x="34" y="148"/>
              </a:cxn>
              <a:cxn ang="0">
                <a:pos x="33" y="151"/>
              </a:cxn>
              <a:cxn ang="0">
                <a:pos x="35" y="149"/>
              </a:cxn>
              <a:cxn ang="0">
                <a:pos x="79" y="117"/>
              </a:cxn>
              <a:cxn ang="0">
                <a:pos x="85" y="117"/>
              </a:cxn>
              <a:cxn ang="0">
                <a:pos x="131" y="148"/>
              </a:cxn>
              <a:cxn ang="0">
                <a:pos x="113" y="94"/>
              </a:cxn>
              <a:cxn ang="0">
                <a:pos x="114" y="89"/>
              </a:cxn>
            </a:cxnLst>
            <a:rect l="0" t="0" r="r" b="b"/>
            <a:pathLst>
              <a:path w="157" h="151">
                <a:moveTo>
                  <a:pt x="114" y="89"/>
                </a:moveTo>
                <a:cubicBezTo>
                  <a:pt x="157" y="54"/>
                  <a:pt x="157" y="54"/>
                  <a:pt x="157" y="54"/>
                </a:cubicBezTo>
                <a:cubicBezTo>
                  <a:pt x="102" y="57"/>
                  <a:pt x="102" y="57"/>
                  <a:pt x="102" y="57"/>
                </a:cubicBezTo>
                <a:cubicBezTo>
                  <a:pt x="100" y="57"/>
                  <a:pt x="98" y="55"/>
                  <a:pt x="97" y="53"/>
                </a:cubicBezTo>
                <a:cubicBezTo>
                  <a:pt x="82" y="16"/>
                  <a:pt x="82" y="16"/>
                  <a:pt x="82" y="16"/>
                </a:cubicBezTo>
                <a:cubicBezTo>
                  <a:pt x="76" y="0"/>
                  <a:pt x="76" y="0"/>
                  <a:pt x="76" y="0"/>
                </a:cubicBezTo>
                <a:cubicBezTo>
                  <a:pt x="60" y="55"/>
                  <a:pt x="60" y="55"/>
                  <a:pt x="60" y="55"/>
                </a:cubicBezTo>
                <a:cubicBezTo>
                  <a:pt x="59" y="57"/>
                  <a:pt x="57" y="58"/>
                  <a:pt x="55" y="58"/>
                </a:cubicBezTo>
                <a:cubicBezTo>
                  <a:pt x="0" y="61"/>
                  <a:pt x="0" y="61"/>
                  <a:pt x="0" y="61"/>
                </a:cubicBezTo>
                <a:cubicBezTo>
                  <a:pt x="46" y="92"/>
                  <a:pt x="46" y="92"/>
                  <a:pt x="46" y="92"/>
                </a:cubicBezTo>
                <a:cubicBezTo>
                  <a:pt x="48" y="93"/>
                  <a:pt x="49" y="96"/>
                  <a:pt x="48" y="98"/>
                </a:cubicBezTo>
                <a:cubicBezTo>
                  <a:pt x="34" y="148"/>
                  <a:pt x="34" y="148"/>
                  <a:pt x="34" y="148"/>
                </a:cubicBezTo>
                <a:cubicBezTo>
                  <a:pt x="33" y="151"/>
                  <a:pt x="33" y="151"/>
                  <a:pt x="33" y="151"/>
                </a:cubicBezTo>
                <a:cubicBezTo>
                  <a:pt x="35" y="149"/>
                  <a:pt x="35" y="149"/>
                  <a:pt x="35" y="149"/>
                </a:cubicBezTo>
                <a:cubicBezTo>
                  <a:pt x="79" y="117"/>
                  <a:pt x="79" y="117"/>
                  <a:pt x="79" y="117"/>
                </a:cubicBezTo>
                <a:cubicBezTo>
                  <a:pt x="80" y="116"/>
                  <a:pt x="83" y="115"/>
                  <a:pt x="85" y="117"/>
                </a:cubicBezTo>
                <a:cubicBezTo>
                  <a:pt x="131" y="148"/>
                  <a:pt x="131" y="148"/>
                  <a:pt x="131" y="148"/>
                </a:cubicBezTo>
                <a:cubicBezTo>
                  <a:pt x="113" y="94"/>
                  <a:pt x="113" y="94"/>
                  <a:pt x="113" y="94"/>
                </a:cubicBezTo>
                <a:cubicBezTo>
                  <a:pt x="112" y="92"/>
                  <a:pt x="113" y="90"/>
                  <a:pt x="114" y="89"/>
                </a:cubicBezTo>
                <a:close/>
              </a:path>
            </a:pathLst>
          </a:custGeom>
          <a:solidFill>
            <a:srgbClr val="AEAEAE">
              <a:alpha val="72000"/>
            </a:srgbClr>
          </a:solidFill>
          <a:ln w="38100" cap="flat" cmpd="sng">
            <a:noFill/>
            <a:prstDash val="solid"/>
            <a:round/>
            <a:headEnd type="none" w="med" len="med"/>
            <a:tailEnd type="none" w="med" len="med"/>
          </a:ln>
          <a:effectLst/>
        </p:spPr>
        <p:txBody>
          <a:bodyPr wrap="none" anchor="ctr"/>
          <a:lstStyle/>
          <a:p>
            <a:pPr>
              <a:defRPr/>
            </a:pPr>
            <a:endParaRPr lang="zh-CN" altLang="en-US"/>
          </a:p>
        </p:txBody>
      </p:sp>
      <p:sp>
        <p:nvSpPr>
          <p:cNvPr id="15381" name="Freeform 21"/>
          <p:cNvSpPr>
            <a:spLocks/>
          </p:cNvSpPr>
          <p:nvPr/>
        </p:nvSpPr>
        <p:spPr bwMode="auto">
          <a:xfrm>
            <a:off x="127000" y="5180013"/>
            <a:ext cx="796925" cy="763587"/>
          </a:xfrm>
          <a:custGeom>
            <a:avLst/>
            <a:gdLst/>
            <a:ahLst/>
            <a:cxnLst>
              <a:cxn ang="0">
                <a:pos x="179" y="141"/>
              </a:cxn>
              <a:cxn ang="0">
                <a:pos x="248" y="86"/>
              </a:cxn>
              <a:cxn ang="0">
                <a:pos x="160" y="90"/>
              </a:cxn>
              <a:cxn ang="0">
                <a:pos x="154" y="86"/>
              </a:cxn>
              <a:cxn ang="0">
                <a:pos x="120" y="0"/>
              </a:cxn>
              <a:cxn ang="0">
                <a:pos x="99" y="70"/>
              </a:cxn>
              <a:cxn ang="0">
                <a:pos x="94" y="88"/>
              </a:cxn>
              <a:cxn ang="0">
                <a:pos x="88" y="93"/>
              </a:cxn>
              <a:cxn ang="0">
                <a:pos x="0" y="97"/>
              </a:cxn>
              <a:cxn ang="0">
                <a:pos x="74" y="146"/>
              </a:cxn>
              <a:cxn ang="0">
                <a:pos x="77" y="153"/>
              </a:cxn>
              <a:cxn ang="0">
                <a:pos x="53" y="237"/>
              </a:cxn>
              <a:cxn ang="0">
                <a:pos x="52" y="238"/>
              </a:cxn>
              <a:cxn ang="0">
                <a:pos x="126" y="184"/>
              </a:cxn>
              <a:cxn ang="0">
                <a:pos x="133" y="184"/>
              </a:cxn>
              <a:cxn ang="0">
                <a:pos x="207" y="234"/>
              </a:cxn>
              <a:cxn ang="0">
                <a:pos x="177" y="148"/>
              </a:cxn>
              <a:cxn ang="0">
                <a:pos x="179" y="141"/>
              </a:cxn>
            </a:cxnLst>
            <a:rect l="0" t="0" r="r" b="b"/>
            <a:pathLst>
              <a:path w="248" h="238">
                <a:moveTo>
                  <a:pt x="179" y="141"/>
                </a:moveTo>
                <a:cubicBezTo>
                  <a:pt x="248" y="86"/>
                  <a:pt x="248" y="86"/>
                  <a:pt x="248" y="86"/>
                </a:cubicBezTo>
                <a:cubicBezTo>
                  <a:pt x="160" y="90"/>
                  <a:pt x="160" y="90"/>
                  <a:pt x="160" y="90"/>
                </a:cubicBezTo>
                <a:cubicBezTo>
                  <a:pt x="158" y="90"/>
                  <a:pt x="155" y="88"/>
                  <a:pt x="154" y="86"/>
                </a:cubicBezTo>
                <a:cubicBezTo>
                  <a:pt x="120" y="0"/>
                  <a:pt x="120" y="0"/>
                  <a:pt x="120" y="0"/>
                </a:cubicBezTo>
                <a:cubicBezTo>
                  <a:pt x="99" y="70"/>
                  <a:pt x="99" y="70"/>
                  <a:pt x="99" y="70"/>
                </a:cubicBezTo>
                <a:cubicBezTo>
                  <a:pt x="94" y="88"/>
                  <a:pt x="94" y="88"/>
                  <a:pt x="94" y="88"/>
                </a:cubicBezTo>
                <a:cubicBezTo>
                  <a:pt x="93" y="91"/>
                  <a:pt x="91" y="93"/>
                  <a:pt x="88" y="93"/>
                </a:cubicBezTo>
                <a:cubicBezTo>
                  <a:pt x="0" y="97"/>
                  <a:pt x="0" y="97"/>
                  <a:pt x="0" y="97"/>
                </a:cubicBezTo>
                <a:cubicBezTo>
                  <a:pt x="74" y="146"/>
                  <a:pt x="74" y="146"/>
                  <a:pt x="74" y="146"/>
                </a:cubicBezTo>
                <a:cubicBezTo>
                  <a:pt x="77" y="148"/>
                  <a:pt x="78" y="151"/>
                  <a:pt x="77" y="153"/>
                </a:cubicBezTo>
                <a:cubicBezTo>
                  <a:pt x="53" y="237"/>
                  <a:pt x="53" y="237"/>
                  <a:pt x="53" y="237"/>
                </a:cubicBezTo>
                <a:cubicBezTo>
                  <a:pt x="52" y="238"/>
                  <a:pt x="52" y="238"/>
                  <a:pt x="52" y="238"/>
                </a:cubicBezTo>
                <a:cubicBezTo>
                  <a:pt x="126" y="184"/>
                  <a:pt x="126" y="184"/>
                  <a:pt x="126" y="184"/>
                </a:cubicBezTo>
                <a:cubicBezTo>
                  <a:pt x="128" y="182"/>
                  <a:pt x="130" y="182"/>
                  <a:pt x="133" y="184"/>
                </a:cubicBezTo>
                <a:cubicBezTo>
                  <a:pt x="207" y="234"/>
                  <a:pt x="207" y="234"/>
                  <a:pt x="207" y="234"/>
                </a:cubicBezTo>
                <a:cubicBezTo>
                  <a:pt x="177" y="148"/>
                  <a:pt x="177" y="148"/>
                  <a:pt x="177" y="148"/>
                </a:cubicBezTo>
                <a:cubicBezTo>
                  <a:pt x="177" y="145"/>
                  <a:pt x="177" y="143"/>
                  <a:pt x="179" y="141"/>
                </a:cubicBezTo>
                <a:close/>
              </a:path>
            </a:pathLst>
          </a:custGeom>
          <a:solidFill>
            <a:srgbClr val="BABABA">
              <a:alpha val="72000"/>
            </a:srgbClr>
          </a:solidFill>
          <a:ln w="38100" cap="flat" cmpd="sng">
            <a:noFill/>
            <a:prstDash val="solid"/>
            <a:round/>
            <a:headEnd type="none" w="med" len="med"/>
            <a:tailEnd type="none" w="med" len="med"/>
          </a:ln>
          <a:effectLst/>
        </p:spPr>
        <p:txBody>
          <a:bodyPr wrap="none" anchor="ctr"/>
          <a:lstStyle/>
          <a:p>
            <a:pPr>
              <a:defRPr/>
            </a:pPr>
            <a:endParaRPr lang="zh-CN" altLang="en-US"/>
          </a:p>
        </p:txBody>
      </p:sp>
      <p:sp>
        <p:nvSpPr>
          <p:cNvPr id="15382" name="Freeform 22"/>
          <p:cNvSpPr>
            <a:spLocks noEditPoints="1"/>
          </p:cNvSpPr>
          <p:nvPr/>
        </p:nvSpPr>
        <p:spPr bwMode="auto">
          <a:xfrm>
            <a:off x="-20638" y="5340350"/>
            <a:ext cx="2335213" cy="1544638"/>
          </a:xfrm>
          <a:custGeom>
            <a:avLst/>
            <a:gdLst/>
            <a:ahLst/>
            <a:cxnLst>
              <a:cxn ang="0">
                <a:pos x="117" y="190"/>
              </a:cxn>
              <a:cxn ang="0">
                <a:pos x="135" y="193"/>
              </a:cxn>
              <a:cxn ang="0">
                <a:pos x="170" y="199"/>
              </a:cxn>
              <a:cxn ang="0">
                <a:pos x="189" y="203"/>
              </a:cxn>
              <a:cxn ang="0">
                <a:pos x="360" y="265"/>
              </a:cxn>
              <a:cxn ang="0">
                <a:pos x="374" y="272"/>
              </a:cxn>
              <a:cxn ang="0">
                <a:pos x="328" y="184"/>
              </a:cxn>
              <a:cxn ang="0">
                <a:pos x="413" y="133"/>
              </a:cxn>
              <a:cxn ang="0">
                <a:pos x="366" y="105"/>
              </a:cxn>
              <a:cxn ang="0">
                <a:pos x="348" y="95"/>
              </a:cxn>
              <a:cxn ang="0">
                <a:pos x="316" y="79"/>
              </a:cxn>
              <a:cxn ang="0">
                <a:pos x="293" y="69"/>
              </a:cxn>
              <a:cxn ang="0">
                <a:pos x="236" y="98"/>
              </a:cxn>
              <a:cxn ang="0">
                <a:pos x="262" y="204"/>
              </a:cxn>
              <a:cxn ang="0">
                <a:pos x="48" y="183"/>
              </a:cxn>
              <a:cxn ang="0">
                <a:pos x="86" y="186"/>
              </a:cxn>
              <a:cxn ang="0">
                <a:pos x="24" y="46"/>
              </a:cxn>
              <a:cxn ang="0">
                <a:pos x="130" y="31"/>
              </a:cxn>
              <a:cxn ang="0">
                <a:pos x="102" y="11"/>
              </a:cxn>
              <a:cxn ang="0">
                <a:pos x="71" y="6"/>
              </a:cxn>
              <a:cxn ang="0">
                <a:pos x="31" y="2"/>
              </a:cxn>
              <a:cxn ang="0">
                <a:pos x="3" y="182"/>
              </a:cxn>
              <a:cxn ang="0">
                <a:pos x="472" y="175"/>
              </a:cxn>
              <a:cxn ang="0">
                <a:pos x="454" y="175"/>
              </a:cxn>
              <a:cxn ang="0">
                <a:pos x="652" y="358"/>
              </a:cxn>
              <a:cxn ang="0">
                <a:pos x="636" y="338"/>
              </a:cxn>
              <a:cxn ang="0">
                <a:pos x="627" y="327"/>
              </a:cxn>
              <a:cxn ang="0">
                <a:pos x="636" y="359"/>
              </a:cxn>
              <a:cxn ang="0">
                <a:pos x="726" y="477"/>
              </a:cxn>
              <a:cxn ang="0">
                <a:pos x="726" y="475"/>
              </a:cxn>
              <a:cxn ang="0">
                <a:pos x="678" y="395"/>
              </a:cxn>
              <a:cxn ang="0">
                <a:pos x="667" y="379"/>
              </a:cxn>
              <a:cxn ang="0">
                <a:pos x="664" y="444"/>
              </a:cxn>
              <a:cxn ang="0">
                <a:pos x="595" y="435"/>
              </a:cxn>
              <a:cxn ang="0">
                <a:pos x="604" y="444"/>
              </a:cxn>
              <a:cxn ang="0">
                <a:pos x="608" y="448"/>
              </a:cxn>
              <a:cxn ang="0">
                <a:pos x="727" y="477"/>
              </a:cxn>
              <a:cxn ang="0">
                <a:pos x="596" y="360"/>
              </a:cxn>
              <a:cxn ang="0">
                <a:pos x="614" y="310"/>
              </a:cxn>
              <a:cxn ang="0">
                <a:pos x="602" y="297"/>
              </a:cxn>
              <a:cxn ang="0">
                <a:pos x="563" y="255"/>
              </a:cxn>
              <a:cxn ang="0">
                <a:pos x="502" y="199"/>
              </a:cxn>
              <a:cxn ang="0">
                <a:pos x="493" y="293"/>
              </a:cxn>
              <a:cxn ang="0">
                <a:pos x="394" y="283"/>
              </a:cxn>
              <a:cxn ang="0">
                <a:pos x="409" y="291"/>
              </a:cxn>
              <a:cxn ang="0">
                <a:pos x="453" y="319"/>
              </a:cxn>
              <a:cxn ang="0">
                <a:pos x="491" y="345"/>
              </a:cxn>
              <a:cxn ang="0">
                <a:pos x="504" y="354"/>
              </a:cxn>
              <a:cxn ang="0">
                <a:pos x="545" y="388"/>
              </a:cxn>
              <a:cxn ang="0">
                <a:pos x="565" y="405"/>
              </a:cxn>
              <a:cxn ang="0">
                <a:pos x="580" y="419"/>
              </a:cxn>
              <a:cxn ang="0">
                <a:pos x="546" y="370"/>
              </a:cxn>
              <a:cxn ang="0">
                <a:pos x="0" y="328"/>
              </a:cxn>
              <a:cxn ang="0">
                <a:pos x="0" y="221"/>
              </a:cxn>
            </a:cxnLst>
            <a:rect l="0" t="0" r="r" b="b"/>
            <a:pathLst>
              <a:path w="727" h="481">
                <a:moveTo>
                  <a:pt x="262" y="204"/>
                </a:moveTo>
                <a:cubicBezTo>
                  <a:pt x="175" y="146"/>
                  <a:pt x="175" y="146"/>
                  <a:pt x="175" y="146"/>
                </a:cubicBezTo>
                <a:cubicBezTo>
                  <a:pt x="117" y="190"/>
                  <a:pt x="117" y="190"/>
                  <a:pt x="117" y="190"/>
                </a:cubicBezTo>
                <a:cubicBezTo>
                  <a:pt x="117" y="190"/>
                  <a:pt x="117" y="190"/>
                  <a:pt x="117" y="190"/>
                </a:cubicBezTo>
                <a:cubicBezTo>
                  <a:pt x="123" y="191"/>
                  <a:pt x="129" y="191"/>
                  <a:pt x="135" y="192"/>
                </a:cubicBezTo>
                <a:cubicBezTo>
                  <a:pt x="135" y="193"/>
                  <a:pt x="135" y="193"/>
                  <a:pt x="135" y="193"/>
                </a:cubicBezTo>
                <a:cubicBezTo>
                  <a:pt x="141" y="194"/>
                  <a:pt x="147" y="195"/>
                  <a:pt x="153" y="196"/>
                </a:cubicBezTo>
                <a:cubicBezTo>
                  <a:pt x="153" y="196"/>
                  <a:pt x="153" y="196"/>
                  <a:pt x="154" y="196"/>
                </a:cubicBezTo>
                <a:cubicBezTo>
                  <a:pt x="159" y="197"/>
                  <a:pt x="165" y="198"/>
                  <a:pt x="170" y="199"/>
                </a:cubicBezTo>
                <a:cubicBezTo>
                  <a:pt x="171" y="199"/>
                  <a:pt x="171" y="199"/>
                  <a:pt x="171" y="199"/>
                </a:cubicBezTo>
                <a:cubicBezTo>
                  <a:pt x="177" y="201"/>
                  <a:pt x="183" y="202"/>
                  <a:pt x="188" y="203"/>
                </a:cubicBezTo>
                <a:cubicBezTo>
                  <a:pt x="188" y="203"/>
                  <a:pt x="188" y="203"/>
                  <a:pt x="189" y="203"/>
                </a:cubicBezTo>
                <a:cubicBezTo>
                  <a:pt x="246" y="217"/>
                  <a:pt x="299" y="236"/>
                  <a:pt x="346" y="259"/>
                </a:cubicBezTo>
                <a:cubicBezTo>
                  <a:pt x="346" y="259"/>
                  <a:pt x="346" y="259"/>
                  <a:pt x="346" y="259"/>
                </a:cubicBezTo>
                <a:cubicBezTo>
                  <a:pt x="351" y="261"/>
                  <a:pt x="355" y="263"/>
                  <a:pt x="360" y="265"/>
                </a:cubicBezTo>
                <a:cubicBezTo>
                  <a:pt x="360" y="265"/>
                  <a:pt x="360" y="265"/>
                  <a:pt x="360" y="265"/>
                </a:cubicBezTo>
                <a:cubicBezTo>
                  <a:pt x="365" y="268"/>
                  <a:pt x="369" y="270"/>
                  <a:pt x="374" y="272"/>
                </a:cubicBezTo>
                <a:cubicBezTo>
                  <a:pt x="374" y="272"/>
                  <a:pt x="374" y="272"/>
                  <a:pt x="374" y="272"/>
                </a:cubicBezTo>
                <a:cubicBezTo>
                  <a:pt x="387" y="227"/>
                  <a:pt x="387" y="227"/>
                  <a:pt x="387" y="227"/>
                </a:cubicBezTo>
                <a:cubicBezTo>
                  <a:pt x="331" y="190"/>
                  <a:pt x="331" y="190"/>
                  <a:pt x="331" y="190"/>
                </a:cubicBezTo>
                <a:cubicBezTo>
                  <a:pt x="329" y="189"/>
                  <a:pt x="328" y="186"/>
                  <a:pt x="328" y="184"/>
                </a:cubicBezTo>
                <a:cubicBezTo>
                  <a:pt x="329" y="182"/>
                  <a:pt x="331" y="181"/>
                  <a:pt x="333" y="181"/>
                </a:cubicBezTo>
                <a:cubicBezTo>
                  <a:pt x="400" y="178"/>
                  <a:pt x="400" y="178"/>
                  <a:pt x="400" y="178"/>
                </a:cubicBezTo>
                <a:cubicBezTo>
                  <a:pt x="413" y="133"/>
                  <a:pt x="413" y="133"/>
                  <a:pt x="413" y="133"/>
                </a:cubicBezTo>
                <a:cubicBezTo>
                  <a:pt x="403" y="126"/>
                  <a:pt x="393" y="120"/>
                  <a:pt x="382" y="114"/>
                </a:cubicBezTo>
                <a:cubicBezTo>
                  <a:pt x="382" y="114"/>
                  <a:pt x="382" y="114"/>
                  <a:pt x="382" y="114"/>
                </a:cubicBezTo>
                <a:cubicBezTo>
                  <a:pt x="377" y="111"/>
                  <a:pt x="371" y="108"/>
                  <a:pt x="366" y="105"/>
                </a:cubicBezTo>
                <a:cubicBezTo>
                  <a:pt x="366" y="105"/>
                  <a:pt x="365" y="104"/>
                  <a:pt x="365" y="104"/>
                </a:cubicBezTo>
                <a:cubicBezTo>
                  <a:pt x="360" y="101"/>
                  <a:pt x="355" y="99"/>
                  <a:pt x="350" y="96"/>
                </a:cubicBezTo>
                <a:cubicBezTo>
                  <a:pt x="349" y="96"/>
                  <a:pt x="348" y="95"/>
                  <a:pt x="348" y="95"/>
                </a:cubicBezTo>
                <a:cubicBezTo>
                  <a:pt x="343" y="92"/>
                  <a:pt x="338" y="90"/>
                  <a:pt x="333" y="87"/>
                </a:cubicBezTo>
                <a:cubicBezTo>
                  <a:pt x="332" y="87"/>
                  <a:pt x="331" y="86"/>
                  <a:pt x="330" y="86"/>
                </a:cubicBezTo>
                <a:cubicBezTo>
                  <a:pt x="325" y="83"/>
                  <a:pt x="320" y="81"/>
                  <a:pt x="316" y="79"/>
                </a:cubicBezTo>
                <a:cubicBezTo>
                  <a:pt x="314" y="78"/>
                  <a:pt x="313" y="78"/>
                  <a:pt x="311" y="77"/>
                </a:cubicBezTo>
                <a:cubicBezTo>
                  <a:pt x="307" y="75"/>
                  <a:pt x="302" y="73"/>
                  <a:pt x="298" y="71"/>
                </a:cubicBezTo>
                <a:cubicBezTo>
                  <a:pt x="296" y="70"/>
                  <a:pt x="295" y="69"/>
                  <a:pt x="293" y="69"/>
                </a:cubicBezTo>
                <a:cubicBezTo>
                  <a:pt x="289" y="67"/>
                  <a:pt x="284" y="65"/>
                  <a:pt x="280" y="63"/>
                </a:cubicBezTo>
                <a:cubicBezTo>
                  <a:pt x="280" y="63"/>
                  <a:pt x="280" y="63"/>
                  <a:pt x="280" y="63"/>
                </a:cubicBezTo>
                <a:cubicBezTo>
                  <a:pt x="236" y="98"/>
                  <a:pt x="236" y="98"/>
                  <a:pt x="236" y="98"/>
                </a:cubicBezTo>
                <a:cubicBezTo>
                  <a:pt x="271" y="197"/>
                  <a:pt x="271" y="197"/>
                  <a:pt x="271" y="197"/>
                </a:cubicBezTo>
                <a:cubicBezTo>
                  <a:pt x="271" y="199"/>
                  <a:pt x="271" y="202"/>
                  <a:pt x="269" y="203"/>
                </a:cubicBezTo>
                <a:cubicBezTo>
                  <a:pt x="266" y="205"/>
                  <a:pt x="264" y="205"/>
                  <a:pt x="262" y="204"/>
                </a:cubicBezTo>
                <a:close/>
                <a:moveTo>
                  <a:pt x="28" y="182"/>
                </a:moveTo>
                <a:cubicBezTo>
                  <a:pt x="33" y="182"/>
                  <a:pt x="39" y="182"/>
                  <a:pt x="44" y="183"/>
                </a:cubicBezTo>
                <a:cubicBezTo>
                  <a:pt x="45" y="183"/>
                  <a:pt x="46" y="183"/>
                  <a:pt x="48" y="183"/>
                </a:cubicBezTo>
                <a:cubicBezTo>
                  <a:pt x="54" y="183"/>
                  <a:pt x="59" y="184"/>
                  <a:pt x="65" y="184"/>
                </a:cubicBezTo>
                <a:cubicBezTo>
                  <a:pt x="66" y="184"/>
                  <a:pt x="66" y="184"/>
                  <a:pt x="67" y="184"/>
                </a:cubicBezTo>
                <a:cubicBezTo>
                  <a:pt x="73" y="185"/>
                  <a:pt x="80" y="185"/>
                  <a:pt x="86" y="186"/>
                </a:cubicBezTo>
                <a:cubicBezTo>
                  <a:pt x="86" y="186"/>
                  <a:pt x="86" y="186"/>
                  <a:pt x="86" y="186"/>
                </a:cubicBezTo>
                <a:cubicBezTo>
                  <a:pt x="110" y="104"/>
                  <a:pt x="110" y="104"/>
                  <a:pt x="110" y="104"/>
                </a:cubicBezTo>
                <a:cubicBezTo>
                  <a:pt x="24" y="46"/>
                  <a:pt x="24" y="46"/>
                  <a:pt x="24" y="46"/>
                </a:cubicBezTo>
                <a:cubicBezTo>
                  <a:pt x="22" y="45"/>
                  <a:pt x="21" y="42"/>
                  <a:pt x="22" y="40"/>
                </a:cubicBezTo>
                <a:cubicBezTo>
                  <a:pt x="22" y="37"/>
                  <a:pt x="25" y="35"/>
                  <a:pt x="27" y="35"/>
                </a:cubicBezTo>
                <a:cubicBezTo>
                  <a:pt x="130" y="31"/>
                  <a:pt x="130" y="31"/>
                  <a:pt x="130" y="31"/>
                </a:cubicBezTo>
                <a:cubicBezTo>
                  <a:pt x="133" y="18"/>
                  <a:pt x="133" y="18"/>
                  <a:pt x="133" y="18"/>
                </a:cubicBezTo>
                <a:cubicBezTo>
                  <a:pt x="124" y="15"/>
                  <a:pt x="114" y="14"/>
                  <a:pt x="104" y="12"/>
                </a:cubicBezTo>
                <a:cubicBezTo>
                  <a:pt x="103" y="12"/>
                  <a:pt x="103" y="12"/>
                  <a:pt x="102" y="11"/>
                </a:cubicBezTo>
                <a:cubicBezTo>
                  <a:pt x="97" y="11"/>
                  <a:pt x="93" y="10"/>
                  <a:pt x="89" y="9"/>
                </a:cubicBezTo>
                <a:cubicBezTo>
                  <a:pt x="87" y="9"/>
                  <a:pt x="84" y="8"/>
                  <a:pt x="81" y="8"/>
                </a:cubicBezTo>
                <a:cubicBezTo>
                  <a:pt x="78" y="8"/>
                  <a:pt x="74" y="7"/>
                  <a:pt x="71" y="6"/>
                </a:cubicBezTo>
                <a:cubicBezTo>
                  <a:pt x="65" y="6"/>
                  <a:pt x="59" y="5"/>
                  <a:pt x="53" y="4"/>
                </a:cubicBezTo>
                <a:cubicBezTo>
                  <a:pt x="50" y="4"/>
                  <a:pt x="48" y="4"/>
                  <a:pt x="45" y="3"/>
                </a:cubicBezTo>
                <a:cubicBezTo>
                  <a:pt x="41" y="3"/>
                  <a:pt x="36" y="2"/>
                  <a:pt x="31" y="2"/>
                </a:cubicBezTo>
                <a:cubicBezTo>
                  <a:pt x="28" y="2"/>
                  <a:pt x="26" y="2"/>
                  <a:pt x="24" y="1"/>
                </a:cubicBezTo>
                <a:cubicBezTo>
                  <a:pt x="17" y="1"/>
                  <a:pt x="10" y="0"/>
                  <a:pt x="3" y="0"/>
                </a:cubicBezTo>
                <a:cubicBezTo>
                  <a:pt x="3" y="90"/>
                  <a:pt x="3" y="182"/>
                  <a:pt x="3" y="182"/>
                </a:cubicBezTo>
                <a:cubicBezTo>
                  <a:pt x="10" y="182"/>
                  <a:pt x="17" y="182"/>
                  <a:pt x="23" y="182"/>
                </a:cubicBezTo>
                <a:cubicBezTo>
                  <a:pt x="25" y="182"/>
                  <a:pt x="26" y="182"/>
                  <a:pt x="28" y="182"/>
                </a:cubicBezTo>
                <a:close/>
                <a:moveTo>
                  <a:pt x="472" y="175"/>
                </a:moveTo>
                <a:cubicBezTo>
                  <a:pt x="471" y="174"/>
                  <a:pt x="471" y="174"/>
                  <a:pt x="470" y="173"/>
                </a:cubicBezTo>
                <a:cubicBezTo>
                  <a:pt x="462" y="167"/>
                  <a:pt x="455" y="162"/>
                  <a:pt x="446" y="156"/>
                </a:cubicBezTo>
                <a:cubicBezTo>
                  <a:pt x="454" y="175"/>
                  <a:pt x="454" y="175"/>
                  <a:pt x="454" y="175"/>
                </a:cubicBezTo>
                <a:lnTo>
                  <a:pt x="472" y="175"/>
                </a:lnTo>
                <a:close/>
                <a:moveTo>
                  <a:pt x="652" y="358"/>
                </a:moveTo>
                <a:cubicBezTo>
                  <a:pt x="652" y="358"/>
                  <a:pt x="652" y="358"/>
                  <a:pt x="652" y="358"/>
                </a:cubicBezTo>
                <a:cubicBezTo>
                  <a:pt x="649" y="355"/>
                  <a:pt x="647" y="351"/>
                  <a:pt x="644" y="348"/>
                </a:cubicBezTo>
                <a:cubicBezTo>
                  <a:pt x="644" y="348"/>
                  <a:pt x="644" y="348"/>
                  <a:pt x="644" y="348"/>
                </a:cubicBezTo>
                <a:cubicBezTo>
                  <a:pt x="642" y="344"/>
                  <a:pt x="639" y="341"/>
                  <a:pt x="636" y="338"/>
                </a:cubicBezTo>
                <a:cubicBezTo>
                  <a:pt x="636" y="337"/>
                  <a:pt x="636" y="337"/>
                  <a:pt x="636" y="337"/>
                </a:cubicBezTo>
                <a:cubicBezTo>
                  <a:pt x="633" y="334"/>
                  <a:pt x="631" y="330"/>
                  <a:pt x="628" y="327"/>
                </a:cubicBezTo>
                <a:cubicBezTo>
                  <a:pt x="628" y="327"/>
                  <a:pt x="628" y="327"/>
                  <a:pt x="627" y="327"/>
                </a:cubicBezTo>
                <a:cubicBezTo>
                  <a:pt x="625" y="323"/>
                  <a:pt x="622" y="319"/>
                  <a:pt x="619" y="316"/>
                </a:cubicBezTo>
                <a:cubicBezTo>
                  <a:pt x="619" y="316"/>
                  <a:pt x="619" y="316"/>
                  <a:pt x="619" y="316"/>
                </a:cubicBezTo>
                <a:cubicBezTo>
                  <a:pt x="636" y="359"/>
                  <a:pt x="636" y="359"/>
                  <a:pt x="636" y="359"/>
                </a:cubicBezTo>
                <a:lnTo>
                  <a:pt x="652" y="358"/>
                </a:lnTo>
                <a:close/>
                <a:moveTo>
                  <a:pt x="727" y="477"/>
                </a:moveTo>
                <a:cubicBezTo>
                  <a:pt x="727" y="477"/>
                  <a:pt x="727" y="477"/>
                  <a:pt x="726" y="477"/>
                </a:cubicBezTo>
                <a:cubicBezTo>
                  <a:pt x="726" y="477"/>
                  <a:pt x="726" y="476"/>
                  <a:pt x="726" y="476"/>
                </a:cubicBezTo>
                <a:cubicBezTo>
                  <a:pt x="726" y="476"/>
                  <a:pt x="726" y="476"/>
                  <a:pt x="726" y="476"/>
                </a:cubicBezTo>
                <a:cubicBezTo>
                  <a:pt x="726" y="475"/>
                  <a:pt x="726" y="475"/>
                  <a:pt x="726" y="475"/>
                </a:cubicBezTo>
                <a:cubicBezTo>
                  <a:pt x="725" y="474"/>
                  <a:pt x="725" y="474"/>
                  <a:pt x="725" y="473"/>
                </a:cubicBezTo>
                <a:cubicBezTo>
                  <a:pt x="725" y="473"/>
                  <a:pt x="725" y="473"/>
                  <a:pt x="725" y="473"/>
                </a:cubicBezTo>
                <a:cubicBezTo>
                  <a:pt x="719" y="462"/>
                  <a:pt x="704" y="434"/>
                  <a:pt x="678" y="395"/>
                </a:cubicBezTo>
                <a:cubicBezTo>
                  <a:pt x="678" y="395"/>
                  <a:pt x="678" y="395"/>
                  <a:pt x="678" y="395"/>
                </a:cubicBezTo>
                <a:cubicBezTo>
                  <a:pt x="675" y="390"/>
                  <a:pt x="671" y="385"/>
                  <a:pt x="667" y="379"/>
                </a:cubicBezTo>
                <a:cubicBezTo>
                  <a:pt x="667" y="379"/>
                  <a:pt x="667" y="379"/>
                  <a:pt x="667" y="379"/>
                </a:cubicBezTo>
                <a:cubicBezTo>
                  <a:pt x="649" y="394"/>
                  <a:pt x="649" y="394"/>
                  <a:pt x="649" y="394"/>
                </a:cubicBezTo>
                <a:cubicBezTo>
                  <a:pt x="665" y="440"/>
                  <a:pt x="665" y="440"/>
                  <a:pt x="665" y="440"/>
                </a:cubicBezTo>
                <a:cubicBezTo>
                  <a:pt x="666" y="442"/>
                  <a:pt x="665" y="443"/>
                  <a:pt x="664" y="444"/>
                </a:cubicBezTo>
                <a:cubicBezTo>
                  <a:pt x="663" y="446"/>
                  <a:pt x="661" y="446"/>
                  <a:pt x="659" y="445"/>
                </a:cubicBezTo>
                <a:cubicBezTo>
                  <a:pt x="619" y="418"/>
                  <a:pt x="619" y="418"/>
                  <a:pt x="619" y="418"/>
                </a:cubicBezTo>
                <a:cubicBezTo>
                  <a:pt x="595" y="435"/>
                  <a:pt x="595" y="435"/>
                  <a:pt x="595" y="435"/>
                </a:cubicBezTo>
                <a:cubicBezTo>
                  <a:pt x="597" y="437"/>
                  <a:pt x="599" y="438"/>
                  <a:pt x="600" y="440"/>
                </a:cubicBezTo>
                <a:cubicBezTo>
                  <a:pt x="600" y="440"/>
                  <a:pt x="600" y="440"/>
                  <a:pt x="600" y="440"/>
                </a:cubicBezTo>
                <a:cubicBezTo>
                  <a:pt x="601" y="441"/>
                  <a:pt x="603" y="443"/>
                  <a:pt x="604" y="444"/>
                </a:cubicBezTo>
                <a:cubicBezTo>
                  <a:pt x="604" y="444"/>
                  <a:pt x="604" y="444"/>
                  <a:pt x="604" y="444"/>
                </a:cubicBezTo>
                <a:cubicBezTo>
                  <a:pt x="606" y="446"/>
                  <a:pt x="607" y="447"/>
                  <a:pt x="608" y="448"/>
                </a:cubicBezTo>
                <a:cubicBezTo>
                  <a:pt x="608" y="448"/>
                  <a:pt x="608" y="448"/>
                  <a:pt x="608" y="448"/>
                </a:cubicBezTo>
                <a:cubicBezTo>
                  <a:pt x="625" y="466"/>
                  <a:pt x="633" y="477"/>
                  <a:pt x="633" y="477"/>
                </a:cubicBezTo>
                <a:cubicBezTo>
                  <a:pt x="727" y="477"/>
                  <a:pt x="727" y="477"/>
                  <a:pt x="727" y="477"/>
                </a:cubicBezTo>
                <a:cubicBezTo>
                  <a:pt x="727" y="477"/>
                  <a:pt x="727" y="477"/>
                  <a:pt x="727" y="477"/>
                </a:cubicBezTo>
                <a:close/>
                <a:moveTo>
                  <a:pt x="544" y="365"/>
                </a:moveTo>
                <a:cubicBezTo>
                  <a:pt x="545" y="364"/>
                  <a:pt x="546" y="362"/>
                  <a:pt x="548" y="362"/>
                </a:cubicBezTo>
                <a:cubicBezTo>
                  <a:pt x="596" y="360"/>
                  <a:pt x="596" y="360"/>
                  <a:pt x="596" y="360"/>
                </a:cubicBezTo>
                <a:cubicBezTo>
                  <a:pt x="610" y="313"/>
                  <a:pt x="610" y="313"/>
                  <a:pt x="610" y="313"/>
                </a:cubicBezTo>
                <a:cubicBezTo>
                  <a:pt x="610" y="312"/>
                  <a:pt x="612" y="310"/>
                  <a:pt x="613" y="310"/>
                </a:cubicBezTo>
                <a:cubicBezTo>
                  <a:pt x="614" y="310"/>
                  <a:pt x="614" y="310"/>
                  <a:pt x="614" y="310"/>
                </a:cubicBezTo>
                <a:cubicBezTo>
                  <a:pt x="614" y="310"/>
                  <a:pt x="614" y="310"/>
                  <a:pt x="614" y="310"/>
                </a:cubicBezTo>
                <a:cubicBezTo>
                  <a:pt x="614" y="310"/>
                  <a:pt x="614" y="310"/>
                  <a:pt x="614" y="310"/>
                </a:cubicBezTo>
                <a:cubicBezTo>
                  <a:pt x="610" y="306"/>
                  <a:pt x="606" y="302"/>
                  <a:pt x="602" y="297"/>
                </a:cubicBezTo>
                <a:cubicBezTo>
                  <a:pt x="602" y="297"/>
                  <a:pt x="602" y="297"/>
                  <a:pt x="602" y="297"/>
                </a:cubicBezTo>
                <a:cubicBezTo>
                  <a:pt x="590" y="283"/>
                  <a:pt x="577" y="269"/>
                  <a:pt x="564" y="256"/>
                </a:cubicBezTo>
                <a:cubicBezTo>
                  <a:pt x="563" y="255"/>
                  <a:pt x="563" y="255"/>
                  <a:pt x="563" y="255"/>
                </a:cubicBezTo>
                <a:cubicBezTo>
                  <a:pt x="549" y="241"/>
                  <a:pt x="535" y="227"/>
                  <a:pt x="519" y="213"/>
                </a:cubicBezTo>
                <a:cubicBezTo>
                  <a:pt x="519" y="213"/>
                  <a:pt x="518" y="213"/>
                  <a:pt x="518" y="213"/>
                </a:cubicBezTo>
                <a:cubicBezTo>
                  <a:pt x="513" y="208"/>
                  <a:pt x="508" y="204"/>
                  <a:pt x="502" y="199"/>
                </a:cubicBezTo>
                <a:cubicBezTo>
                  <a:pt x="472" y="223"/>
                  <a:pt x="472" y="223"/>
                  <a:pt x="472" y="223"/>
                </a:cubicBezTo>
                <a:cubicBezTo>
                  <a:pt x="495" y="288"/>
                  <a:pt x="495" y="288"/>
                  <a:pt x="495" y="288"/>
                </a:cubicBezTo>
                <a:cubicBezTo>
                  <a:pt x="495" y="290"/>
                  <a:pt x="495" y="292"/>
                  <a:pt x="493" y="293"/>
                </a:cubicBezTo>
                <a:cubicBezTo>
                  <a:pt x="491" y="295"/>
                  <a:pt x="489" y="295"/>
                  <a:pt x="487" y="294"/>
                </a:cubicBezTo>
                <a:cubicBezTo>
                  <a:pt x="431" y="256"/>
                  <a:pt x="431" y="256"/>
                  <a:pt x="431" y="256"/>
                </a:cubicBezTo>
                <a:cubicBezTo>
                  <a:pt x="394" y="283"/>
                  <a:pt x="394" y="283"/>
                  <a:pt x="394" y="283"/>
                </a:cubicBezTo>
                <a:cubicBezTo>
                  <a:pt x="394" y="283"/>
                  <a:pt x="394" y="283"/>
                  <a:pt x="394" y="283"/>
                </a:cubicBezTo>
                <a:cubicBezTo>
                  <a:pt x="394" y="283"/>
                  <a:pt x="394" y="283"/>
                  <a:pt x="394" y="283"/>
                </a:cubicBezTo>
                <a:cubicBezTo>
                  <a:pt x="399" y="286"/>
                  <a:pt x="404" y="289"/>
                  <a:pt x="409" y="291"/>
                </a:cubicBezTo>
                <a:cubicBezTo>
                  <a:pt x="409" y="292"/>
                  <a:pt x="410" y="292"/>
                  <a:pt x="410" y="292"/>
                </a:cubicBezTo>
                <a:cubicBezTo>
                  <a:pt x="425" y="301"/>
                  <a:pt x="439" y="309"/>
                  <a:pt x="452" y="318"/>
                </a:cubicBezTo>
                <a:cubicBezTo>
                  <a:pt x="452" y="318"/>
                  <a:pt x="453" y="318"/>
                  <a:pt x="453" y="319"/>
                </a:cubicBezTo>
                <a:cubicBezTo>
                  <a:pt x="457" y="321"/>
                  <a:pt x="461" y="324"/>
                  <a:pt x="466" y="327"/>
                </a:cubicBezTo>
                <a:cubicBezTo>
                  <a:pt x="466" y="327"/>
                  <a:pt x="466" y="327"/>
                  <a:pt x="466" y="327"/>
                </a:cubicBezTo>
                <a:cubicBezTo>
                  <a:pt x="475" y="333"/>
                  <a:pt x="483" y="339"/>
                  <a:pt x="491" y="345"/>
                </a:cubicBezTo>
                <a:cubicBezTo>
                  <a:pt x="491" y="345"/>
                  <a:pt x="491" y="345"/>
                  <a:pt x="491" y="345"/>
                </a:cubicBezTo>
                <a:cubicBezTo>
                  <a:pt x="495" y="348"/>
                  <a:pt x="499" y="351"/>
                  <a:pt x="502" y="353"/>
                </a:cubicBezTo>
                <a:cubicBezTo>
                  <a:pt x="503" y="354"/>
                  <a:pt x="503" y="354"/>
                  <a:pt x="504" y="354"/>
                </a:cubicBezTo>
                <a:cubicBezTo>
                  <a:pt x="515" y="363"/>
                  <a:pt x="525" y="371"/>
                  <a:pt x="535" y="379"/>
                </a:cubicBezTo>
                <a:cubicBezTo>
                  <a:pt x="536" y="380"/>
                  <a:pt x="536" y="380"/>
                  <a:pt x="537" y="381"/>
                </a:cubicBezTo>
                <a:cubicBezTo>
                  <a:pt x="539" y="383"/>
                  <a:pt x="542" y="385"/>
                  <a:pt x="545" y="388"/>
                </a:cubicBezTo>
                <a:cubicBezTo>
                  <a:pt x="545" y="388"/>
                  <a:pt x="546" y="388"/>
                  <a:pt x="546" y="389"/>
                </a:cubicBezTo>
                <a:cubicBezTo>
                  <a:pt x="552" y="394"/>
                  <a:pt x="558" y="399"/>
                  <a:pt x="563" y="404"/>
                </a:cubicBezTo>
                <a:cubicBezTo>
                  <a:pt x="564" y="404"/>
                  <a:pt x="564" y="405"/>
                  <a:pt x="565" y="405"/>
                </a:cubicBezTo>
                <a:cubicBezTo>
                  <a:pt x="567" y="407"/>
                  <a:pt x="569" y="409"/>
                  <a:pt x="571" y="411"/>
                </a:cubicBezTo>
                <a:cubicBezTo>
                  <a:pt x="572" y="412"/>
                  <a:pt x="572" y="412"/>
                  <a:pt x="573" y="413"/>
                </a:cubicBezTo>
                <a:cubicBezTo>
                  <a:pt x="575" y="415"/>
                  <a:pt x="577" y="417"/>
                  <a:pt x="580" y="419"/>
                </a:cubicBezTo>
                <a:cubicBezTo>
                  <a:pt x="580" y="419"/>
                  <a:pt x="580" y="419"/>
                  <a:pt x="580" y="420"/>
                </a:cubicBezTo>
                <a:cubicBezTo>
                  <a:pt x="586" y="397"/>
                  <a:pt x="586" y="397"/>
                  <a:pt x="586" y="397"/>
                </a:cubicBezTo>
                <a:cubicBezTo>
                  <a:pt x="546" y="370"/>
                  <a:pt x="546" y="370"/>
                  <a:pt x="546" y="370"/>
                </a:cubicBezTo>
                <a:cubicBezTo>
                  <a:pt x="545" y="369"/>
                  <a:pt x="544" y="367"/>
                  <a:pt x="544" y="365"/>
                </a:cubicBezTo>
                <a:close/>
                <a:moveTo>
                  <a:pt x="0" y="221"/>
                </a:moveTo>
                <a:cubicBezTo>
                  <a:pt x="0" y="274"/>
                  <a:pt x="0" y="328"/>
                  <a:pt x="0" y="328"/>
                </a:cubicBezTo>
                <a:cubicBezTo>
                  <a:pt x="259" y="328"/>
                  <a:pt x="429" y="435"/>
                  <a:pt x="490" y="481"/>
                </a:cubicBezTo>
                <a:cubicBezTo>
                  <a:pt x="575" y="481"/>
                  <a:pt x="575" y="481"/>
                  <a:pt x="575" y="481"/>
                </a:cubicBezTo>
                <a:cubicBezTo>
                  <a:pt x="526" y="419"/>
                  <a:pt x="350" y="237"/>
                  <a:pt x="0" y="221"/>
                </a:cubicBezTo>
                <a:close/>
              </a:path>
            </a:pathLst>
          </a:custGeom>
          <a:solidFill>
            <a:schemeClr val="folHlink">
              <a:alpha val="25000"/>
            </a:schemeClr>
          </a:solidFill>
          <a:ln w="9525" cap="flat" cmpd="sng">
            <a:noFill/>
            <a:prstDash val="solid"/>
            <a:round/>
            <a:headEnd type="none" w="med" len="med"/>
            <a:tailEnd type="none" w="med" len="med"/>
          </a:ln>
          <a:effectLst/>
        </p:spPr>
        <p:txBody>
          <a:bodyPr wrap="none" anchor="ctr"/>
          <a:lstStyle/>
          <a:p>
            <a:pPr>
              <a:defRPr/>
            </a:pPr>
            <a:endParaRPr lang="zh-CN" altLang="en-US"/>
          </a:p>
        </p:txBody>
      </p:sp>
      <p:pic>
        <p:nvPicPr>
          <p:cNvPr id="2071" name="Picture 23" descr="shine for usa"/>
          <p:cNvPicPr>
            <a:picLocks noChangeAspect="1" noChangeArrowheads="1"/>
          </p:cNvPicPr>
          <p:nvPr/>
        </p:nvPicPr>
        <p:blipFill>
          <a:blip r:embed="rId13" cstate="print">
            <a:lum bright="-6000"/>
          </a:blip>
          <a:srcRect/>
          <a:stretch>
            <a:fillRect/>
          </a:stretch>
        </p:blipFill>
        <p:spPr bwMode="auto">
          <a:xfrm>
            <a:off x="6564313" y="-7938"/>
            <a:ext cx="2598737" cy="6875463"/>
          </a:xfrm>
          <a:prstGeom prst="rect">
            <a:avLst/>
          </a:prstGeom>
          <a:noFill/>
          <a:ln w="9525">
            <a:noFill/>
            <a:miter lim="800000"/>
            <a:headEnd/>
            <a:tailEnd/>
          </a:ln>
        </p:spPr>
      </p:pic>
      <p:pic>
        <p:nvPicPr>
          <p:cNvPr id="2072" name="Picture 24" descr="usa swirl"/>
          <p:cNvPicPr>
            <a:picLocks noChangeAspect="1" noChangeArrowheads="1"/>
          </p:cNvPicPr>
          <p:nvPr/>
        </p:nvPicPr>
        <p:blipFill>
          <a:blip r:embed="rId14" cstate="print">
            <a:lum bright="24000"/>
          </a:blip>
          <a:srcRect/>
          <a:stretch>
            <a:fillRect/>
          </a:stretch>
        </p:blipFill>
        <p:spPr bwMode="auto">
          <a:xfrm>
            <a:off x="5857875" y="-19050"/>
            <a:ext cx="2895600" cy="6886575"/>
          </a:xfrm>
          <a:prstGeom prst="rect">
            <a:avLst/>
          </a:prstGeom>
          <a:noFill/>
          <a:ln w="9525">
            <a:noFill/>
            <a:miter lim="800000"/>
            <a:headEnd/>
            <a:tailEnd/>
          </a:ln>
        </p:spPr>
      </p:pic>
      <p:sp>
        <p:nvSpPr>
          <p:cNvPr id="15385" name="Rectangle 25"/>
          <p:cNvSpPr>
            <a:spLocks noGrp="1" noChangeArrowheads="1"/>
          </p:cNvSpPr>
          <p:nvPr>
            <p:ph type="title"/>
          </p:nvPr>
        </p:nvSpPr>
        <p:spPr bwMode="auto">
          <a:xfrm>
            <a:off x="982663" y="188913"/>
            <a:ext cx="7072312" cy="538162"/>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en-GB" altLang="zh-CN"/>
              <a:t>Click to edit Master title style</a:t>
            </a:r>
          </a:p>
        </p:txBody>
      </p:sp>
      <p:sp>
        <p:nvSpPr>
          <p:cNvPr id="15386" name="Rectangle 26"/>
          <p:cNvSpPr>
            <a:spLocks noGrp="1" noChangeArrowheads="1"/>
          </p:cNvSpPr>
          <p:nvPr>
            <p:ph type="ftr" sz="quarter" idx="3"/>
          </p:nvPr>
        </p:nvSpPr>
        <p:spPr bwMode="auto">
          <a:xfrm>
            <a:off x="2484438" y="6472238"/>
            <a:ext cx="3527425" cy="2603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endParaRPr lang="zh-CN" altLang="zh-CN"/>
          </a:p>
        </p:txBody>
      </p:sp>
      <p:sp>
        <p:nvSpPr>
          <p:cNvPr id="15387" name="Freeform 27"/>
          <p:cNvSpPr>
            <a:spLocks/>
          </p:cNvSpPr>
          <p:nvPr/>
        </p:nvSpPr>
        <p:spPr bwMode="auto">
          <a:xfrm rot="5400000">
            <a:off x="7223919" y="6322219"/>
            <a:ext cx="293687" cy="295275"/>
          </a:xfrm>
          <a:custGeom>
            <a:avLst/>
            <a:gdLst/>
            <a:ahLst/>
            <a:cxnLst>
              <a:cxn ang="0">
                <a:pos x="171" y="22"/>
              </a:cxn>
              <a:cxn ang="0">
                <a:pos x="107" y="52"/>
              </a:cxn>
              <a:cxn ang="0">
                <a:pos x="56" y="0"/>
              </a:cxn>
              <a:cxn ang="0">
                <a:pos x="64" y="72"/>
              </a:cxn>
              <a:cxn ang="0">
                <a:pos x="0" y="102"/>
              </a:cxn>
              <a:cxn ang="0">
                <a:pos x="70" y="116"/>
              </a:cxn>
              <a:cxn ang="0">
                <a:pos x="78" y="186"/>
              </a:cxn>
              <a:cxn ang="0">
                <a:pos x="115" y="124"/>
              </a:cxn>
              <a:cxn ang="0">
                <a:pos x="185" y="138"/>
              </a:cxn>
              <a:cxn ang="0">
                <a:pos x="137" y="84"/>
              </a:cxn>
              <a:cxn ang="0">
                <a:pos x="171" y="22"/>
              </a:cxn>
            </a:cxnLst>
            <a:rect l="0" t="0" r="r" b="b"/>
            <a:pathLst>
              <a:path w="185" h="186">
                <a:moveTo>
                  <a:pt x="171" y="22"/>
                </a:moveTo>
                <a:lnTo>
                  <a:pt x="107" y="52"/>
                </a:lnTo>
                <a:lnTo>
                  <a:pt x="56" y="0"/>
                </a:lnTo>
                <a:lnTo>
                  <a:pt x="64" y="72"/>
                </a:lnTo>
                <a:lnTo>
                  <a:pt x="0" y="102"/>
                </a:lnTo>
                <a:lnTo>
                  <a:pt x="70" y="116"/>
                </a:lnTo>
                <a:lnTo>
                  <a:pt x="78" y="186"/>
                </a:lnTo>
                <a:lnTo>
                  <a:pt x="115" y="124"/>
                </a:lnTo>
                <a:lnTo>
                  <a:pt x="185" y="138"/>
                </a:lnTo>
                <a:lnTo>
                  <a:pt x="137" y="84"/>
                </a:lnTo>
                <a:lnTo>
                  <a:pt x="171" y="22"/>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88" name="Freeform 28"/>
          <p:cNvSpPr>
            <a:spLocks/>
          </p:cNvSpPr>
          <p:nvPr/>
        </p:nvSpPr>
        <p:spPr bwMode="auto">
          <a:xfrm rot="5400000">
            <a:off x="7571582" y="5944394"/>
            <a:ext cx="298450" cy="293687"/>
          </a:xfrm>
          <a:custGeom>
            <a:avLst/>
            <a:gdLst/>
            <a:ahLst/>
            <a:cxnLst>
              <a:cxn ang="0">
                <a:pos x="164" y="12"/>
              </a:cxn>
              <a:cxn ang="0">
                <a:pos x="102" y="48"/>
              </a:cxn>
              <a:cxn ang="0">
                <a:pos x="48" y="0"/>
              </a:cxn>
              <a:cxn ang="0">
                <a:pos x="62" y="70"/>
              </a:cxn>
              <a:cxn ang="0">
                <a:pos x="0" y="106"/>
              </a:cxn>
              <a:cxn ang="0">
                <a:pos x="70" y="114"/>
              </a:cxn>
              <a:cxn ang="0">
                <a:pos x="86" y="185"/>
              </a:cxn>
              <a:cxn ang="0">
                <a:pos x="114" y="118"/>
              </a:cxn>
              <a:cxn ang="0">
                <a:pos x="188" y="126"/>
              </a:cxn>
              <a:cxn ang="0">
                <a:pos x="134" y="78"/>
              </a:cxn>
              <a:cxn ang="0">
                <a:pos x="164" y="12"/>
              </a:cxn>
            </a:cxnLst>
            <a:rect l="0" t="0" r="r" b="b"/>
            <a:pathLst>
              <a:path w="188" h="185">
                <a:moveTo>
                  <a:pt x="164" y="12"/>
                </a:moveTo>
                <a:lnTo>
                  <a:pt x="102" y="48"/>
                </a:lnTo>
                <a:lnTo>
                  <a:pt x="48" y="0"/>
                </a:lnTo>
                <a:lnTo>
                  <a:pt x="62" y="70"/>
                </a:lnTo>
                <a:lnTo>
                  <a:pt x="0" y="106"/>
                </a:lnTo>
                <a:lnTo>
                  <a:pt x="70" y="114"/>
                </a:lnTo>
                <a:lnTo>
                  <a:pt x="86" y="185"/>
                </a:lnTo>
                <a:lnTo>
                  <a:pt x="114" y="118"/>
                </a:lnTo>
                <a:lnTo>
                  <a:pt x="188" y="126"/>
                </a:lnTo>
                <a:lnTo>
                  <a:pt x="134" y="78"/>
                </a:lnTo>
                <a:lnTo>
                  <a:pt x="164" y="12"/>
                </a:lnTo>
                <a:close/>
              </a:path>
            </a:pathLst>
          </a:custGeom>
          <a:solidFill>
            <a:schemeClr val="bg1">
              <a:alpha val="14000"/>
            </a:schemeClr>
          </a:solidFill>
          <a:ln w="9525" cap="flat" cmpd="sng">
            <a:noFill/>
            <a:prstDash val="solid"/>
            <a:round/>
            <a:headEnd/>
            <a:tailEnd/>
          </a:ln>
          <a:effectLst/>
        </p:spPr>
        <p:txBody>
          <a:bodyPr wrap="none" anchor="ctr"/>
          <a:lstStyle/>
          <a:p>
            <a:pPr>
              <a:defRPr/>
            </a:pPr>
            <a:endParaRPr lang="zh-CN" altLang="en-US"/>
          </a:p>
        </p:txBody>
      </p:sp>
      <p:sp>
        <p:nvSpPr>
          <p:cNvPr id="15389" name="Freeform 29"/>
          <p:cNvSpPr>
            <a:spLocks/>
          </p:cNvSpPr>
          <p:nvPr/>
        </p:nvSpPr>
        <p:spPr bwMode="auto">
          <a:xfrm>
            <a:off x="1781175" y="6391275"/>
            <a:ext cx="357188" cy="339725"/>
          </a:xfrm>
          <a:custGeom>
            <a:avLst/>
            <a:gdLst/>
            <a:ahLst/>
            <a:cxnLst>
              <a:cxn ang="0">
                <a:pos x="81" y="62"/>
              </a:cxn>
              <a:cxn ang="0">
                <a:pos x="111" y="38"/>
              </a:cxn>
              <a:cxn ang="0">
                <a:pos x="73" y="40"/>
              </a:cxn>
              <a:cxn ang="0">
                <a:pos x="69" y="37"/>
              </a:cxn>
              <a:cxn ang="0">
                <a:pos x="53" y="0"/>
              </a:cxn>
              <a:cxn ang="0">
                <a:pos x="42" y="38"/>
              </a:cxn>
              <a:cxn ang="0">
                <a:pos x="38" y="41"/>
              </a:cxn>
              <a:cxn ang="0">
                <a:pos x="0" y="43"/>
              </a:cxn>
              <a:cxn ang="0">
                <a:pos x="32" y="65"/>
              </a:cxn>
              <a:cxn ang="0">
                <a:pos x="34" y="69"/>
              </a:cxn>
              <a:cxn ang="0">
                <a:pos x="23" y="106"/>
              </a:cxn>
              <a:cxn ang="0">
                <a:pos x="29" y="102"/>
              </a:cxn>
              <a:cxn ang="0">
                <a:pos x="29" y="102"/>
              </a:cxn>
              <a:cxn ang="0">
                <a:pos x="55" y="82"/>
              </a:cxn>
              <a:cxn ang="0">
                <a:pos x="60" y="82"/>
              </a:cxn>
              <a:cxn ang="0">
                <a:pos x="93" y="104"/>
              </a:cxn>
              <a:cxn ang="0">
                <a:pos x="80" y="67"/>
              </a:cxn>
              <a:cxn ang="0">
                <a:pos x="81" y="62"/>
              </a:cxn>
            </a:cxnLst>
            <a:rect l="0" t="0" r="r" b="b"/>
            <a:pathLst>
              <a:path w="111" h="106">
                <a:moveTo>
                  <a:pt x="81" y="62"/>
                </a:moveTo>
                <a:cubicBezTo>
                  <a:pt x="111" y="38"/>
                  <a:pt x="111" y="38"/>
                  <a:pt x="111" y="38"/>
                </a:cubicBezTo>
                <a:cubicBezTo>
                  <a:pt x="73" y="40"/>
                  <a:pt x="73" y="40"/>
                  <a:pt x="73" y="40"/>
                </a:cubicBezTo>
                <a:cubicBezTo>
                  <a:pt x="71" y="40"/>
                  <a:pt x="69" y="39"/>
                  <a:pt x="69" y="37"/>
                </a:cubicBezTo>
                <a:cubicBezTo>
                  <a:pt x="53" y="0"/>
                  <a:pt x="53" y="0"/>
                  <a:pt x="53" y="0"/>
                </a:cubicBezTo>
                <a:cubicBezTo>
                  <a:pt x="42" y="38"/>
                  <a:pt x="42" y="38"/>
                  <a:pt x="42" y="38"/>
                </a:cubicBezTo>
                <a:cubicBezTo>
                  <a:pt x="42" y="40"/>
                  <a:pt x="40" y="41"/>
                  <a:pt x="38" y="41"/>
                </a:cubicBezTo>
                <a:cubicBezTo>
                  <a:pt x="0" y="43"/>
                  <a:pt x="0" y="43"/>
                  <a:pt x="0" y="43"/>
                </a:cubicBezTo>
                <a:cubicBezTo>
                  <a:pt x="32" y="65"/>
                  <a:pt x="32" y="65"/>
                  <a:pt x="32" y="65"/>
                </a:cubicBezTo>
                <a:cubicBezTo>
                  <a:pt x="34" y="66"/>
                  <a:pt x="34" y="67"/>
                  <a:pt x="34" y="69"/>
                </a:cubicBezTo>
                <a:cubicBezTo>
                  <a:pt x="23" y="106"/>
                  <a:pt x="23" y="106"/>
                  <a:pt x="23" y="106"/>
                </a:cubicBezTo>
                <a:cubicBezTo>
                  <a:pt x="29" y="102"/>
                  <a:pt x="29" y="102"/>
                  <a:pt x="29" y="102"/>
                </a:cubicBezTo>
                <a:cubicBezTo>
                  <a:pt x="29" y="102"/>
                  <a:pt x="29" y="102"/>
                  <a:pt x="29" y="102"/>
                </a:cubicBezTo>
                <a:cubicBezTo>
                  <a:pt x="55" y="82"/>
                  <a:pt x="55" y="82"/>
                  <a:pt x="55" y="82"/>
                </a:cubicBezTo>
                <a:cubicBezTo>
                  <a:pt x="57" y="81"/>
                  <a:pt x="59" y="81"/>
                  <a:pt x="60" y="82"/>
                </a:cubicBezTo>
                <a:cubicBezTo>
                  <a:pt x="93" y="104"/>
                  <a:pt x="93" y="104"/>
                  <a:pt x="93" y="104"/>
                </a:cubicBezTo>
                <a:cubicBezTo>
                  <a:pt x="80" y="67"/>
                  <a:pt x="80" y="67"/>
                  <a:pt x="80" y="67"/>
                </a:cubicBezTo>
                <a:cubicBezTo>
                  <a:pt x="79" y="65"/>
                  <a:pt x="80" y="63"/>
                  <a:pt x="81" y="62"/>
                </a:cubicBezTo>
                <a:close/>
              </a:path>
            </a:pathLst>
          </a:custGeom>
          <a:solidFill>
            <a:srgbClr val="A7A7A7">
              <a:alpha val="72000"/>
            </a:srgbClr>
          </a:solidFill>
          <a:ln w="38100" cap="flat" cmpd="sng">
            <a:noFill/>
            <a:prstDash val="solid"/>
            <a:round/>
            <a:headEnd type="none" w="med" len="med"/>
            <a:tailEnd type="none" w="med" len="med"/>
          </a:ln>
          <a:effectLst/>
        </p:spPr>
        <p:txBody>
          <a:bodyPr wrap="none" anchor="ctr"/>
          <a:lstStyle/>
          <a:p>
            <a:pPr>
              <a:defRPr/>
            </a:pPr>
            <a:endParaRPr lang="zh-CN" altLang="en-US"/>
          </a:p>
        </p:txBody>
      </p:sp>
      <p:sp>
        <p:nvSpPr>
          <p:cNvPr id="15390" name="Freeform 30"/>
          <p:cNvSpPr>
            <a:spLocks/>
          </p:cNvSpPr>
          <p:nvPr/>
        </p:nvSpPr>
        <p:spPr bwMode="auto">
          <a:xfrm>
            <a:off x="5861050" y="-7938"/>
            <a:ext cx="3044825" cy="6870701"/>
          </a:xfrm>
          <a:custGeom>
            <a:avLst/>
            <a:gdLst/>
            <a:ahLst/>
            <a:cxnLst>
              <a:cxn ang="0">
                <a:pos x="823" y="1253"/>
              </a:cxn>
              <a:cxn ang="0">
                <a:pos x="614" y="46"/>
              </a:cxn>
              <a:cxn ang="0">
                <a:pos x="566" y="0"/>
              </a:cxn>
              <a:cxn ang="0">
                <a:pos x="507" y="0"/>
              </a:cxn>
              <a:cxn ang="0">
                <a:pos x="575" y="56"/>
              </a:cxn>
              <a:cxn ang="0">
                <a:pos x="594" y="76"/>
              </a:cxn>
              <a:cxn ang="0">
                <a:pos x="722" y="246"/>
              </a:cxn>
              <a:cxn ang="0">
                <a:pos x="803" y="1247"/>
              </a:cxn>
              <a:cxn ang="0">
                <a:pos x="189" y="2081"/>
              </a:cxn>
              <a:cxn ang="0">
                <a:pos x="0" y="2164"/>
              </a:cxn>
              <a:cxn ang="0">
                <a:pos x="111" y="2164"/>
              </a:cxn>
              <a:cxn ang="0">
                <a:pos x="209" y="2113"/>
              </a:cxn>
              <a:cxn ang="0">
                <a:pos x="823" y="1253"/>
              </a:cxn>
            </a:cxnLst>
            <a:rect l="0" t="0" r="r" b="b"/>
            <a:pathLst>
              <a:path w="957" h="2164">
                <a:moveTo>
                  <a:pt x="823" y="1253"/>
                </a:moveTo>
                <a:cubicBezTo>
                  <a:pt x="957" y="774"/>
                  <a:pt x="863" y="307"/>
                  <a:pt x="614" y="46"/>
                </a:cubicBezTo>
                <a:cubicBezTo>
                  <a:pt x="599" y="30"/>
                  <a:pt x="583" y="15"/>
                  <a:pt x="566" y="0"/>
                </a:cubicBezTo>
                <a:cubicBezTo>
                  <a:pt x="507" y="0"/>
                  <a:pt x="507" y="0"/>
                  <a:pt x="507" y="0"/>
                </a:cubicBezTo>
                <a:cubicBezTo>
                  <a:pt x="530" y="17"/>
                  <a:pt x="553" y="36"/>
                  <a:pt x="575" y="56"/>
                </a:cubicBezTo>
                <a:cubicBezTo>
                  <a:pt x="581" y="63"/>
                  <a:pt x="588" y="69"/>
                  <a:pt x="594" y="76"/>
                </a:cubicBezTo>
                <a:cubicBezTo>
                  <a:pt x="643" y="125"/>
                  <a:pt x="686" y="183"/>
                  <a:pt x="722" y="246"/>
                </a:cubicBezTo>
                <a:cubicBezTo>
                  <a:pt x="871" y="507"/>
                  <a:pt x="911" y="873"/>
                  <a:pt x="803" y="1247"/>
                </a:cubicBezTo>
                <a:cubicBezTo>
                  <a:pt x="695" y="1624"/>
                  <a:pt x="461" y="1925"/>
                  <a:pt x="189" y="2081"/>
                </a:cubicBezTo>
                <a:cubicBezTo>
                  <a:pt x="127" y="2116"/>
                  <a:pt x="64" y="2144"/>
                  <a:pt x="0" y="2164"/>
                </a:cubicBezTo>
                <a:cubicBezTo>
                  <a:pt x="111" y="2164"/>
                  <a:pt x="111" y="2164"/>
                  <a:pt x="111" y="2164"/>
                </a:cubicBezTo>
                <a:cubicBezTo>
                  <a:pt x="144" y="2149"/>
                  <a:pt x="177" y="2132"/>
                  <a:pt x="209" y="2113"/>
                </a:cubicBezTo>
                <a:cubicBezTo>
                  <a:pt x="481" y="1952"/>
                  <a:pt x="715" y="1642"/>
                  <a:pt x="823" y="1253"/>
                </a:cubicBezTo>
                <a:close/>
              </a:path>
            </a:pathLst>
          </a:custGeom>
          <a:solidFill>
            <a:srgbClr val="EA0000"/>
          </a:solidFill>
          <a:ln w="3175" cap="flat" cmpd="sng">
            <a:noFill/>
            <a:prstDash val="solid"/>
            <a:round/>
            <a:headEnd type="none" w="med" len="med"/>
            <a:tailEnd type="none" w="med" len="med"/>
          </a:ln>
          <a:effectLst/>
        </p:spPr>
        <p:txBody>
          <a:bodyPr/>
          <a:lstStyle/>
          <a:p>
            <a:pPr>
              <a:defRPr/>
            </a:pPr>
            <a:endParaRPr lang="zh-CN" altLang="en-US"/>
          </a:p>
        </p:txBody>
      </p:sp>
      <p:sp>
        <p:nvSpPr>
          <p:cNvPr id="2079" name="Rectangle 31"/>
          <p:cNvSpPr>
            <a:spLocks noGrp="1" noChangeArrowheads="1"/>
          </p:cNvSpPr>
          <p:nvPr>
            <p:ph type="body" idx="1"/>
          </p:nvPr>
        </p:nvSpPr>
        <p:spPr bwMode="auto">
          <a:xfrm>
            <a:off x="187325" y="1006475"/>
            <a:ext cx="8337550" cy="50736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GB" altLang="zh-CN"/>
              <a:t>Click to edit Master text styles</a:t>
            </a:r>
          </a:p>
        </p:txBody>
      </p:sp>
      <p:sp>
        <p:nvSpPr>
          <p:cNvPr id="15392" name="Rectangle 32"/>
          <p:cNvSpPr>
            <a:spLocks noGrp="1" noChangeArrowheads="1"/>
          </p:cNvSpPr>
          <p:nvPr>
            <p:ph type="dt" sz="half" idx="2"/>
          </p:nvPr>
        </p:nvSpPr>
        <p:spPr bwMode="auto">
          <a:xfrm>
            <a:off x="7913688" y="6111875"/>
            <a:ext cx="1114425" cy="260350"/>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chemeClr val="bg1"/>
                </a:solidFill>
                <a:latin typeface="Arial" charset="0"/>
              </a:defRPr>
            </a:lvl1pPr>
          </a:lstStyle>
          <a:p>
            <a:pPr>
              <a:defRPr/>
            </a:pPr>
            <a:endParaRPr lang="zh-CN" altLang="zh-CN"/>
          </a:p>
        </p:txBody>
      </p:sp>
      <p:sp>
        <p:nvSpPr>
          <p:cNvPr id="15393" name="Rectangle 33"/>
          <p:cNvSpPr>
            <a:spLocks noGrp="1" noChangeArrowheads="1"/>
          </p:cNvSpPr>
          <p:nvPr>
            <p:ph type="sldNum" sz="quarter" idx="4"/>
          </p:nvPr>
        </p:nvSpPr>
        <p:spPr bwMode="auto">
          <a:xfrm>
            <a:off x="7913688" y="6472238"/>
            <a:ext cx="1114425" cy="2603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chemeClr val="bg1"/>
                </a:solidFill>
                <a:latin typeface="Arial" charset="0"/>
              </a:defRPr>
            </a:lvl1pPr>
          </a:lstStyle>
          <a:p>
            <a:pPr>
              <a:defRPr/>
            </a:pPr>
            <a:endParaRPr lang="zh-CN" altLang="zh-CN"/>
          </a:p>
        </p:txBody>
      </p:sp>
    </p:spTree>
  </p:cSld>
  <p:clrMap bg1="lt1" tx1="dk1" bg2="lt2" tx2="dk2" accent1="accent1" accent2="accent2" accent3="accent3" accent4="accent4" accent5="accent5" accent6="accent6" hlink="hlink" folHlink="folHlink"/>
  <p:sldLayoutIdLst>
    <p:sldLayoutId id="2147484006" r:id="rId1"/>
    <p:sldLayoutId id="2147483954" r:id="rId2"/>
    <p:sldLayoutId id="2147483955" r:id="rId3"/>
    <p:sldLayoutId id="2147483956" r:id="rId4"/>
    <p:sldLayoutId id="2147483957" r:id="rId5"/>
    <p:sldLayoutId id="2147483958" r:id="rId6"/>
    <p:sldLayoutId id="2147483959" r:id="rId7"/>
    <p:sldLayoutId id="2147483960" r:id="rId8"/>
    <p:sldLayoutId id="2147483961" r:id="rId9"/>
    <p:sldLayoutId id="2147483962" r:id="rId10"/>
    <p:sldLayoutId id="2147483963" r:id="rId11"/>
  </p:sldLayoutIdLst>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3000"/>
                                  </p:iterate>
                                  <p:childTnLst>
                                    <p:set>
                                      <p:cBhvr>
                                        <p:cTn id="6" dur="1" fill="hold">
                                          <p:stCondLst>
                                            <p:cond delay="0"/>
                                          </p:stCondLst>
                                        </p:cTn>
                                        <p:tgtEl>
                                          <p:spTgt spid="15385"/>
                                        </p:tgtEl>
                                        <p:attrNameLst>
                                          <p:attrName>style.visibility</p:attrName>
                                        </p:attrNameLst>
                                      </p:cBhvr>
                                      <p:to>
                                        <p:strVal val="visible"/>
                                      </p:to>
                                    </p:set>
                                    <p:animEffect transition="in" filter="fade">
                                      <p:cBhvr>
                                        <p:cTn id="7" dur="500"/>
                                        <p:tgtEl>
                                          <p:spTgt spid="153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85" grpId="0"/>
    </p:bldLst>
  </p:timing>
  <p:txStyles>
    <p:titleStyle>
      <a:lvl1pPr algn="l" rtl="0" eaLnBrk="0" fontAlgn="base" hangingPunct="0">
        <a:spcBef>
          <a:spcPct val="50000"/>
        </a:spcBef>
        <a:spcAft>
          <a:spcPct val="0"/>
        </a:spcAft>
        <a:defRPr sz="2400">
          <a:solidFill>
            <a:schemeClr val="bg1"/>
          </a:solidFill>
          <a:latin typeface="+mj-lt"/>
          <a:ea typeface="+mj-ea"/>
          <a:cs typeface="+mj-cs"/>
        </a:defRPr>
      </a:lvl1pPr>
      <a:lvl2pPr algn="l" rtl="0" eaLnBrk="0" fontAlgn="base" hangingPunct="0">
        <a:spcBef>
          <a:spcPct val="50000"/>
        </a:spcBef>
        <a:spcAft>
          <a:spcPct val="0"/>
        </a:spcAft>
        <a:defRPr sz="2400">
          <a:solidFill>
            <a:schemeClr val="bg1"/>
          </a:solidFill>
          <a:latin typeface="Arial" charset="0"/>
        </a:defRPr>
      </a:lvl2pPr>
      <a:lvl3pPr algn="l" rtl="0" eaLnBrk="0" fontAlgn="base" hangingPunct="0">
        <a:spcBef>
          <a:spcPct val="50000"/>
        </a:spcBef>
        <a:spcAft>
          <a:spcPct val="0"/>
        </a:spcAft>
        <a:defRPr sz="2400">
          <a:solidFill>
            <a:schemeClr val="bg1"/>
          </a:solidFill>
          <a:latin typeface="Arial" charset="0"/>
        </a:defRPr>
      </a:lvl3pPr>
      <a:lvl4pPr algn="l" rtl="0" eaLnBrk="0" fontAlgn="base" hangingPunct="0">
        <a:spcBef>
          <a:spcPct val="50000"/>
        </a:spcBef>
        <a:spcAft>
          <a:spcPct val="0"/>
        </a:spcAft>
        <a:defRPr sz="2400">
          <a:solidFill>
            <a:schemeClr val="bg1"/>
          </a:solidFill>
          <a:latin typeface="Arial" charset="0"/>
        </a:defRPr>
      </a:lvl4pPr>
      <a:lvl5pPr algn="l" rtl="0" eaLnBrk="0" fontAlgn="base" hangingPunct="0">
        <a:spcBef>
          <a:spcPct val="50000"/>
        </a:spcBef>
        <a:spcAft>
          <a:spcPct val="0"/>
        </a:spcAft>
        <a:defRPr sz="2400">
          <a:solidFill>
            <a:schemeClr val="bg1"/>
          </a:solidFill>
          <a:latin typeface="Arial" charset="0"/>
        </a:defRPr>
      </a:lvl5pPr>
      <a:lvl6pPr marL="457200" algn="l" rtl="0" fontAlgn="base">
        <a:spcBef>
          <a:spcPct val="50000"/>
        </a:spcBef>
        <a:spcAft>
          <a:spcPct val="0"/>
        </a:spcAft>
        <a:defRPr sz="2400">
          <a:solidFill>
            <a:schemeClr val="bg1"/>
          </a:solidFill>
          <a:latin typeface="Arial" charset="0"/>
        </a:defRPr>
      </a:lvl6pPr>
      <a:lvl7pPr marL="914400" algn="l" rtl="0" fontAlgn="base">
        <a:spcBef>
          <a:spcPct val="50000"/>
        </a:spcBef>
        <a:spcAft>
          <a:spcPct val="0"/>
        </a:spcAft>
        <a:defRPr sz="2400">
          <a:solidFill>
            <a:schemeClr val="bg1"/>
          </a:solidFill>
          <a:latin typeface="Arial" charset="0"/>
        </a:defRPr>
      </a:lvl7pPr>
      <a:lvl8pPr marL="1371600" algn="l" rtl="0" fontAlgn="base">
        <a:spcBef>
          <a:spcPct val="50000"/>
        </a:spcBef>
        <a:spcAft>
          <a:spcPct val="0"/>
        </a:spcAft>
        <a:defRPr sz="2400">
          <a:solidFill>
            <a:schemeClr val="bg1"/>
          </a:solidFill>
          <a:latin typeface="Arial" charset="0"/>
        </a:defRPr>
      </a:lvl8pPr>
      <a:lvl9pPr marL="1828800" algn="l" rtl="0" fontAlgn="base">
        <a:spcBef>
          <a:spcPct val="50000"/>
        </a:spcBef>
        <a:spcAft>
          <a:spcPct val="0"/>
        </a:spcAft>
        <a:defRPr sz="2400">
          <a:solidFill>
            <a:schemeClr val="bg1"/>
          </a:solidFill>
          <a:latin typeface="Arial"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074" name="Picture 2" descr="18"/>
          <p:cNvPicPr>
            <a:picLocks noChangeAspect="1" noChangeArrowheads="1"/>
          </p:cNvPicPr>
          <p:nvPr/>
        </p:nvPicPr>
        <p:blipFill>
          <a:blip r:embed="rId13" cstate="print"/>
          <a:srcRect/>
          <a:stretch>
            <a:fillRect/>
          </a:stretch>
        </p:blipFill>
        <p:spPr bwMode="auto">
          <a:xfrm>
            <a:off x="0" y="0"/>
            <a:ext cx="9144000" cy="6858000"/>
          </a:xfrm>
          <a:prstGeom prst="rect">
            <a:avLst/>
          </a:prstGeom>
          <a:solidFill>
            <a:srgbClr val="000066"/>
          </a:solidFill>
          <a:ln w="9525">
            <a:noFill/>
            <a:miter lim="800000"/>
            <a:headEnd/>
            <a:tailEnd/>
          </a:ln>
        </p:spPr>
      </p:pic>
      <p:sp>
        <p:nvSpPr>
          <p:cNvPr id="17411" name="Rectangle 3"/>
          <p:cNvSpPr>
            <a:spLocks noGrp="1" noChangeArrowheads="1"/>
          </p:cNvSpPr>
          <p:nvPr>
            <p:ph type="title"/>
          </p:nvPr>
        </p:nvSpPr>
        <p:spPr bwMode="auto">
          <a:xfrm>
            <a:off x="914400" y="150813"/>
            <a:ext cx="8229600" cy="71913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GB" altLang="zh-CN"/>
              <a:t>Click to edit Master title style</a:t>
            </a:r>
          </a:p>
        </p:txBody>
      </p:sp>
      <p:sp>
        <p:nvSpPr>
          <p:cNvPr id="3076" name="Rectangle 4"/>
          <p:cNvSpPr>
            <a:spLocks noGrp="1" noChangeArrowheads="1"/>
          </p:cNvSpPr>
          <p:nvPr>
            <p:ph type="body" idx="1"/>
          </p:nvPr>
        </p:nvSpPr>
        <p:spPr bwMode="auto">
          <a:xfrm>
            <a:off x="755650" y="1566863"/>
            <a:ext cx="8075613" cy="45259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GB" altLang="zh-CN"/>
              <a:t>Click to edit Master text styles</a:t>
            </a:r>
          </a:p>
        </p:txBody>
      </p:sp>
      <p:sp>
        <p:nvSpPr>
          <p:cNvPr id="17413" name="Rectangle 5"/>
          <p:cNvSpPr>
            <a:spLocks noGrp="1" noChangeArrowheads="1"/>
          </p:cNvSpPr>
          <p:nvPr>
            <p:ph type="dt" sz="half" idx="2"/>
          </p:nvPr>
        </p:nvSpPr>
        <p:spPr bwMode="auto">
          <a:xfrm>
            <a:off x="6704013" y="61309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defRPr>
            </a:lvl1pPr>
          </a:lstStyle>
          <a:p>
            <a:pPr>
              <a:defRPr/>
            </a:pPr>
            <a:endParaRPr lang="zh-CN" altLang="en-GB"/>
          </a:p>
        </p:txBody>
      </p:sp>
      <p:sp>
        <p:nvSpPr>
          <p:cNvPr id="17414" name="Rectangle 6"/>
          <p:cNvSpPr>
            <a:spLocks noGrp="1" noChangeArrowheads="1"/>
          </p:cNvSpPr>
          <p:nvPr>
            <p:ph type="ftr" sz="quarter" idx="3"/>
          </p:nvPr>
        </p:nvSpPr>
        <p:spPr bwMode="auto">
          <a:xfrm>
            <a:off x="1619250" y="6130925"/>
            <a:ext cx="4752975"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endParaRPr lang="en-GB" altLang="zh-CN"/>
          </a:p>
        </p:txBody>
      </p:sp>
      <p:sp>
        <p:nvSpPr>
          <p:cNvPr id="17415" name="Rectangle 7"/>
          <p:cNvSpPr>
            <a:spLocks noGrp="1" noChangeArrowheads="1"/>
          </p:cNvSpPr>
          <p:nvPr>
            <p:ph type="sldNum" sz="quarter" idx="4"/>
          </p:nvPr>
        </p:nvSpPr>
        <p:spPr bwMode="auto">
          <a:xfrm>
            <a:off x="179388" y="6135688"/>
            <a:ext cx="684212"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fld id="{F422675C-DADA-4C81-827E-5429B50D3602}" type="slidenum">
              <a:rPr lang="zh-CN" altLang="en-GB"/>
              <a:pPr>
                <a:defRPr/>
              </a:pPr>
              <a:t>‹#›</a:t>
            </a:fld>
            <a:endParaRPr lang="en-GB" altLang="zh-CN"/>
          </a:p>
        </p:txBody>
      </p:sp>
    </p:spTree>
  </p:cSld>
  <p:clrMap bg1="lt1" tx1="dk1" bg2="lt2" tx2="dk2" accent1="accent1" accent2="accent2" accent3="accent3" accent4="accent4" accent5="accent5" accent6="accent6" hlink="hlink" folHlink="folHlink"/>
  <p:sldLayoutIdLst>
    <p:sldLayoutId id="2147484007" r:id="rId1"/>
    <p:sldLayoutId id="2147483964" r:id="rId2"/>
    <p:sldLayoutId id="2147483965" r:id="rId3"/>
    <p:sldLayoutId id="2147483966" r:id="rId4"/>
    <p:sldLayoutId id="2147483967" r:id="rId5"/>
    <p:sldLayoutId id="2147483968" r:id="rId6"/>
    <p:sldLayoutId id="2147483969" r:id="rId7"/>
    <p:sldLayoutId id="2147483970" r:id="rId8"/>
    <p:sldLayoutId id="2147483971" r:id="rId9"/>
    <p:sldLayoutId id="2147483972" r:id="rId10"/>
    <p:sldLayoutId id="2147483973" r:id="rId11"/>
  </p:sldLayoutIdLst>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iterate type="lt">
                                    <p:tmPct val="5000"/>
                                  </p:iterate>
                                  <p:childTnLst>
                                    <p:set>
                                      <p:cBhvr>
                                        <p:cTn id="6" dur="1" fill="hold">
                                          <p:stCondLst>
                                            <p:cond delay="0"/>
                                          </p:stCondLst>
                                        </p:cTn>
                                        <p:tgtEl>
                                          <p:spTgt spid="17411"/>
                                        </p:tgtEl>
                                        <p:attrNameLst>
                                          <p:attrName>style.visibility</p:attrName>
                                        </p:attrNameLst>
                                      </p:cBhvr>
                                      <p:to>
                                        <p:strVal val="visible"/>
                                      </p:to>
                                    </p:set>
                                    <p:anim calcmode="lin" valueType="num">
                                      <p:cBhvr>
                                        <p:cTn id="7" dur="500" fill="hold"/>
                                        <p:tgtEl>
                                          <p:spTgt spid="17411"/>
                                        </p:tgtEl>
                                        <p:attrNameLst>
                                          <p:attrName>ppt_w</p:attrName>
                                        </p:attrNameLst>
                                      </p:cBhvr>
                                      <p:tavLst>
                                        <p:tav tm="0">
                                          <p:val>
                                            <p:strVal val="#ppt_w+.3"/>
                                          </p:val>
                                        </p:tav>
                                        <p:tav tm="100000">
                                          <p:val>
                                            <p:strVal val="#ppt_w"/>
                                          </p:val>
                                        </p:tav>
                                      </p:tavLst>
                                    </p:anim>
                                    <p:anim calcmode="lin" valueType="num">
                                      <p:cBhvr>
                                        <p:cTn id="8" dur="500" fill="hold"/>
                                        <p:tgtEl>
                                          <p:spTgt spid="17411"/>
                                        </p:tgtEl>
                                        <p:attrNameLst>
                                          <p:attrName>ppt_h</p:attrName>
                                        </p:attrNameLst>
                                      </p:cBhvr>
                                      <p:tavLst>
                                        <p:tav tm="0">
                                          <p:val>
                                            <p:strVal val="#ppt_h"/>
                                          </p:val>
                                        </p:tav>
                                        <p:tav tm="100000">
                                          <p:val>
                                            <p:strVal val="#ppt_h"/>
                                          </p:val>
                                        </p:tav>
                                      </p:tavLst>
                                    </p:anim>
                                    <p:animEffect transition="in" filter="fade">
                                      <p:cBhvr>
                                        <p:cTn id="9" dur="500"/>
                                        <p:tgtEl>
                                          <p:spTgt spid="174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p:bldLst>
  </p:timing>
  <p:txStyles>
    <p:titleStyle>
      <a:lvl1pPr algn="l" rtl="0" eaLnBrk="0" fontAlgn="base" hangingPunct="0">
        <a:spcBef>
          <a:spcPct val="0"/>
        </a:spcBef>
        <a:spcAft>
          <a:spcPct val="0"/>
        </a:spcAft>
        <a:defRPr sz="2600">
          <a:solidFill>
            <a:srgbClr val="00003E"/>
          </a:solidFill>
          <a:latin typeface="+mj-lt"/>
          <a:ea typeface="+mj-ea"/>
          <a:cs typeface="+mj-cs"/>
        </a:defRPr>
      </a:lvl1pPr>
      <a:lvl2pPr algn="l" rtl="0" eaLnBrk="0" fontAlgn="base" hangingPunct="0">
        <a:spcBef>
          <a:spcPct val="0"/>
        </a:spcBef>
        <a:spcAft>
          <a:spcPct val="0"/>
        </a:spcAft>
        <a:defRPr sz="2600">
          <a:solidFill>
            <a:srgbClr val="00003E"/>
          </a:solidFill>
          <a:latin typeface="Arial" charset="0"/>
        </a:defRPr>
      </a:lvl2pPr>
      <a:lvl3pPr algn="l" rtl="0" eaLnBrk="0" fontAlgn="base" hangingPunct="0">
        <a:spcBef>
          <a:spcPct val="0"/>
        </a:spcBef>
        <a:spcAft>
          <a:spcPct val="0"/>
        </a:spcAft>
        <a:defRPr sz="2600">
          <a:solidFill>
            <a:srgbClr val="00003E"/>
          </a:solidFill>
          <a:latin typeface="Arial" charset="0"/>
        </a:defRPr>
      </a:lvl3pPr>
      <a:lvl4pPr algn="l" rtl="0" eaLnBrk="0" fontAlgn="base" hangingPunct="0">
        <a:spcBef>
          <a:spcPct val="0"/>
        </a:spcBef>
        <a:spcAft>
          <a:spcPct val="0"/>
        </a:spcAft>
        <a:defRPr sz="2600">
          <a:solidFill>
            <a:srgbClr val="00003E"/>
          </a:solidFill>
          <a:latin typeface="Arial" charset="0"/>
        </a:defRPr>
      </a:lvl4pPr>
      <a:lvl5pPr algn="l" rtl="0" eaLnBrk="0" fontAlgn="base" hangingPunct="0">
        <a:spcBef>
          <a:spcPct val="0"/>
        </a:spcBef>
        <a:spcAft>
          <a:spcPct val="0"/>
        </a:spcAft>
        <a:defRPr sz="2600">
          <a:solidFill>
            <a:srgbClr val="00003E"/>
          </a:solidFill>
          <a:latin typeface="Arial" charset="0"/>
        </a:defRPr>
      </a:lvl5pPr>
      <a:lvl6pPr marL="457200" algn="l" rtl="0" fontAlgn="base">
        <a:spcBef>
          <a:spcPct val="0"/>
        </a:spcBef>
        <a:spcAft>
          <a:spcPct val="0"/>
        </a:spcAft>
        <a:defRPr sz="2600">
          <a:solidFill>
            <a:srgbClr val="00003E"/>
          </a:solidFill>
          <a:latin typeface="Arial" charset="0"/>
        </a:defRPr>
      </a:lvl6pPr>
      <a:lvl7pPr marL="914400" algn="l" rtl="0" fontAlgn="base">
        <a:spcBef>
          <a:spcPct val="0"/>
        </a:spcBef>
        <a:spcAft>
          <a:spcPct val="0"/>
        </a:spcAft>
        <a:defRPr sz="2600">
          <a:solidFill>
            <a:srgbClr val="00003E"/>
          </a:solidFill>
          <a:latin typeface="Arial" charset="0"/>
        </a:defRPr>
      </a:lvl7pPr>
      <a:lvl8pPr marL="1371600" algn="l" rtl="0" fontAlgn="base">
        <a:spcBef>
          <a:spcPct val="0"/>
        </a:spcBef>
        <a:spcAft>
          <a:spcPct val="0"/>
        </a:spcAft>
        <a:defRPr sz="2600">
          <a:solidFill>
            <a:srgbClr val="00003E"/>
          </a:solidFill>
          <a:latin typeface="Arial" charset="0"/>
        </a:defRPr>
      </a:lvl8pPr>
      <a:lvl9pPr marL="1828800" algn="l" rtl="0" fontAlgn="base">
        <a:spcBef>
          <a:spcPct val="0"/>
        </a:spcBef>
        <a:spcAft>
          <a:spcPct val="0"/>
        </a:spcAft>
        <a:defRPr sz="2600">
          <a:solidFill>
            <a:srgbClr val="00003E"/>
          </a:solidFill>
          <a:latin typeface="Arial"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bg1"/>
          </a:solidFill>
          <a:latin typeface="+mn-lt"/>
        </a:defRPr>
      </a:lvl2pPr>
      <a:lvl3pPr marL="1143000" indent="-228600" algn="l" rtl="0" eaLnBrk="0" fontAlgn="base" hangingPunct="0">
        <a:spcBef>
          <a:spcPct val="20000"/>
        </a:spcBef>
        <a:spcAft>
          <a:spcPct val="0"/>
        </a:spcAft>
        <a:buChar char="•"/>
        <a:defRPr sz="2400">
          <a:solidFill>
            <a:schemeClr val="bg1"/>
          </a:solidFill>
          <a:latin typeface="+mn-lt"/>
        </a:defRPr>
      </a:lvl3pPr>
      <a:lvl4pPr marL="1600200" indent="-228600" algn="l" rtl="0" eaLnBrk="0" fontAlgn="base" hangingPunct="0">
        <a:spcBef>
          <a:spcPct val="20000"/>
        </a:spcBef>
        <a:spcAft>
          <a:spcPct val="0"/>
        </a:spcAft>
        <a:buChar char="–"/>
        <a:defRPr sz="2000">
          <a:solidFill>
            <a:schemeClr val="bg1"/>
          </a:solidFill>
          <a:latin typeface="+mn-lt"/>
        </a:defRPr>
      </a:lvl4pPr>
      <a:lvl5pPr marL="2057400" indent="-228600" algn="l" rtl="0" eaLnBrk="0" fontAlgn="base" hangingPunct="0">
        <a:spcBef>
          <a:spcPct val="20000"/>
        </a:spcBef>
        <a:spcAft>
          <a:spcPct val="0"/>
        </a:spcAft>
        <a:buChar char="»"/>
        <a:defRPr sz="2000">
          <a:solidFill>
            <a:schemeClr val="bg1"/>
          </a:solidFill>
          <a:latin typeface="+mn-lt"/>
        </a:defRPr>
      </a:lvl5pPr>
      <a:lvl6pPr marL="2514600" indent="-228600" algn="l" rtl="0" fontAlgn="base">
        <a:spcBef>
          <a:spcPct val="20000"/>
        </a:spcBef>
        <a:spcAft>
          <a:spcPct val="0"/>
        </a:spcAft>
        <a:buChar char="»"/>
        <a:defRPr sz="2000">
          <a:solidFill>
            <a:schemeClr val="bg1"/>
          </a:solidFill>
          <a:latin typeface="+mn-lt"/>
        </a:defRPr>
      </a:lvl6pPr>
      <a:lvl7pPr marL="2971800" indent="-228600" algn="l" rtl="0" fontAlgn="base">
        <a:spcBef>
          <a:spcPct val="20000"/>
        </a:spcBef>
        <a:spcAft>
          <a:spcPct val="0"/>
        </a:spcAft>
        <a:buChar char="»"/>
        <a:defRPr sz="2000">
          <a:solidFill>
            <a:schemeClr val="bg1"/>
          </a:solidFill>
          <a:latin typeface="+mn-lt"/>
        </a:defRPr>
      </a:lvl7pPr>
      <a:lvl8pPr marL="3429000" indent="-228600" algn="l" rtl="0" fontAlgn="base">
        <a:spcBef>
          <a:spcPct val="20000"/>
        </a:spcBef>
        <a:spcAft>
          <a:spcPct val="0"/>
        </a:spcAft>
        <a:buChar char="»"/>
        <a:defRPr sz="2000">
          <a:solidFill>
            <a:schemeClr val="bg1"/>
          </a:solidFill>
          <a:latin typeface="+mn-lt"/>
        </a:defRPr>
      </a:lvl8pPr>
      <a:lvl9pPr marL="3886200" indent="-228600" algn="l" rtl="0" fontAlgn="base">
        <a:spcBef>
          <a:spcPct val="20000"/>
        </a:spcBef>
        <a:spcAft>
          <a:spcPct val="0"/>
        </a:spcAft>
        <a:buChar char="»"/>
        <a:defRPr sz="2000">
          <a:solidFill>
            <a:schemeClr val="bg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098" name="Picture 2" descr="18"/>
          <p:cNvPicPr>
            <a:picLocks noChangeAspect="1" noChangeArrowheads="1"/>
          </p:cNvPicPr>
          <p:nvPr/>
        </p:nvPicPr>
        <p:blipFill>
          <a:blip r:embed="rId13" cstate="print"/>
          <a:srcRect/>
          <a:stretch>
            <a:fillRect/>
          </a:stretch>
        </p:blipFill>
        <p:spPr bwMode="auto">
          <a:xfrm>
            <a:off x="0" y="0"/>
            <a:ext cx="9144000" cy="6858000"/>
          </a:xfrm>
          <a:prstGeom prst="rect">
            <a:avLst/>
          </a:prstGeom>
          <a:solidFill>
            <a:srgbClr val="000066"/>
          </a:solidFill>
          <a:ln w="9525">
            <a:noFill/>
            <a:miter lim="800000"/>
            <a:headEnd/>
            <a:tailEnd/>
          </a:ln>
        </p:spPr>
      </p:pic>
      <p:pic>
        <p:nvPicPr>
          <p:cNvPr id="4099" name="Picture 3" descr="M62FB&amp;F006 copy"/>
          <p:cNvPicPr>
            <a:picLocks noChangeAspect="1" noChangeArrowheads="1"/>
          </p:cNvPicPr>
          <p:nvPr/>
        </p:nvPicPr>
        <p:blipFill>
          <a:blip r:embed="rId14" cstate="print"/>
          <a:srcRect/>
          <a:stretch>
            <a:fillRect/>
          </a:stretch>
        </p:blipFill>
        <p:spPr bwMode="auto">
          <a:xfrm>
            <a:off x="0" y="0"/>
            <a:ext cx="9144000" cy="6858000"/>
          </a:xfrm>
          <a:prstGeom prst="rect">
            <a:avLst/>
          </a:prstGeom>
          <a:noFill/>
          <a:ln w="9525">
            <a:noFill/>
            <a:miter lim="800000"/>
            <a:headEnd/>
            <a:tailEnd/>
          </a:ln>
        </p:spPr>
      </p:pic>
      <p:sp>
        <p:nvSpPr>
          <p:cNvPr id="21508" name="Rectangle 4"/>
          <p:cNvSpPr>
            <a:spLocks noGrp="1" noChangeArrowheads="1"/>
          </p:cNvSpPr>
          <p:nvPr>
            <p:ph type="title"/>
          </p:nvPr>
        </p:nvSpPr>
        <p:spPr bwMode="auto">
          <a:xfrm>
            <a:off x="914400" y="150813"/>
            <a:ext cx="8229600" cy="4699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GB" altLang="zh-CN"/>
              <a:t>Click to edit Master title style</a:t>
            </a:r>
          </a:p>
        </p:txBody>
      </p:sp>
      <p:sp>
        <p:nvSpPr>
          <p:cNvPr id="4101" name="Rectangle 5"/>
          <p:cNvSpPr>
            <a:spLocks noGrp="1" noChangeArrowheads="1"/>
          </p:cNvSpPr>
          <p:nvPr>
            <p:ph type="body" idx="1"/>
          </p:nvPr>
        </p:nvSpPr>
        <p:spPr bwMode="auto">
          <a:xfrm>
            <a:off x="755650" y="1566863"/>
            <a:ext cx="8075613" cy="45259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GB" altLang="zh-CN"/>
              <a:t>Click to edit Master text styles</a:t>
            </a:r>
          </a:p>
        </p:txBody>
      </p:sp>
      <p:sp>
        <p:nvSpPr>
          <p:cNvPr id="21510" name="Rectangle 6"/>
          <p:cNvSpPr>
            <a:spLocks noGrp="1" noChangeArrowheads="1"/>
          </p:cNvSpPr>
          <p:nvPr>
            <p:ph type="dt" sz="half" idx="2"/>
          </p:nvPr>
        </p:nvSpPr>
        <p:spPr bwMode="auto">
          <a:xfrm>
            <a:off x="6704013" y="61309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defRPr>
            </a:lvl1pPr>
          </a:lstStyle>
          <a:p>
            <a:pPr>
              <a:defRPr/>
            </a:pPr>
            <a:endParaRPr lang="zh-CN" altLang="en-GB"/>
          </a:p>
        </p:txBody>
      </p:sp>
      <p:sp>
        <p:nvSpPr>
          <p:cNvPr id="21511" name="Rectangle 7"/>
          <p:cNvSpPr>
            <a:spLocks noGrp="1" noChangeArrowheads="1"/>
          </p:cNvSpPr>
          <p:nvPr>
            <p:ph type="ftr" sz="quarter" idx="3"/>
          </p:nvPr>
        </p:nvSpPr>
        <p:spPr bwMode="auto">
          <a:xfrm>
            <a:off x="1619250" y="6130925"/>
            <a:ext cx="4752975"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endParaRPr lang="en-GB" altLang="zh-CN"/>
          </a:p>
        </p:txBody>
      </p:sp>
      <p:sp>
        <p:nvSpPr>
          <p:cNvPr id="21512" name="Rectangle 8"/>
          <p:cNvSpPr>
            <a:spLocks noGrp="1" noChangeArrowheads="1"/>
          </p:cNvSpPr>
          <p:nvPr>
            <p:ph type="sldNum" sz="quarter" idx="4"/>
          </p:nvPr>
        </p:nvSpPr>
        <p:spPr bwMode="auto">
          <a:xfrm>
            <a:off x="179388" y="6135688"/>
            <a:ext cx="684212"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fld id="{7A1F160C-8144-47AE-A758-E5863DFE117B}" type="slidenum">
              <a:rPr lang="zh-CN" altLang="en-GB"/>
              <a:pPr>
                <a:defRPr/>
              </a:pPr>
              <a:t>‹#›</a:t>
            </a:fld>
            <a:endParaRPr lang="en-GB" altLang="zh-CN"/>
          </a:p>
        </p:txBody>
      </p:sp>
    </p:spTree>
  </p:cSld>
  <p:clrMap bg1="lt1" tx1="dk1" bg2="lt2" tx2="dk2" accent1="accent1" accent2="accent2" accent3="accent3" accent4="accent4" accent5="accent5" accent6="accent6" hlink="hlink" folHlink="folHlink"/>
  <p:sldLayoutIdLst>
    <p:sldLayoutId id="2147483974" r:id="rId1"/>
    <p:sldLayoutId id="2147483975" r:id="rId2"/>
    <p:sldLayoutId id="2147483976" r:id="rId3"/>
    <p:sldLayoutId id="2147483977" r:id="rId4"/>
    <p:sldLayoutId id="2147483978" r:id="rId5"/>
    <p:sldLayoutId id="2147483979" r:id="rId6"/>
    <p:sldLayoutId id="2147483980" r:id="rId7"/>
    <p:sldLayoutId id="2147483981" r:id="rId8"/>
    <p:sldLayoutId id="2147483982" r:id="rId9"/>
    <p:sldLayoutId id="2147483983" r:id="rId10"/>
    <p:sldLayoutId id="2147483984" r:id="rId11"/>
  </p:sldLayoutIdLst>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iterate type="lt">
                                    <p:tmPct val="5000"/>
                                  </p:iterate>
                                  <p:childTnLst>
                                    <p:set>
                                      <p:cBhvr>
                                        <p:cTn id="6" dur="1" fill="hold">
                                          <p:stCondLst>
                                            <p:cond delay="0"/>
                                          </p:stCondLst>
                                        </p:cTn>
                                        <p:tgtEl>
                                          <p:spTgt spid="21508"/>
                                        </p:tgtEl>
                                        <p:attrNameLst>
                                          <p:attrName>style.visibility</p:attrName>
                                        </p:attrNameLst>
                                      </p:cBhvr>
                                      <p:to>
                                        <p:strVal val="visible"/>
                                      </p:to>
                                    </p:set>
                                    <p:anim calcmode="lin" valueType="num">
                                      <p:cBhvr>
                                        <p:cTn id="7" dur="500" fill="hold"/>
                                        <p:tgtEl>
                                          <p:spTgt spid="21508"/>
                                        </p:tgtEl>
                                        <p:attrNameLst>
                                          <p:attrName>ppt_w</p:attrName>
                                        </p:attrNameLst>
                                      </p:cBhvr>
                                      <p:tavLst>
                                        <p:tav tm="0">
                                          <p:val>
                                            <p:strVal val="#ppt_w+.3"/>
                                          </p:val>
                                        </p:tav>
                                        <p:tav tm="100000">
                                          <p:val>
                                            <p:strVal val="#ppt_w"/>
                                          </p:val>
                                        </p:tav>
                                      </p:tavLst>
                                    </p:anim>
                                    <p:anim calcmode="lin" valueType="num">
                                      <p:cBhvr>
                                        <p:cTn id="8" dur="500" fill="hold"/>
                                        <p:tgtEl>
                                          <p:spTgt spid="21508"/>
                                        </p:tgtEl>
                                        <p:attrNameLst>
                                          <p:attrName>ppt_h</p:attrName>
                                        </p:attrNameLst>
                                      </p:cBhvr>
                                      <p:tavLst>
                                        <p:tav tm="0">
                                          <p:val>
                                            <p:strVal val="#ppt_h"/>
                                          </p:val>
                                        </p:tav>
                                        <p:tav tm="100000">
                                          <p:val>
                                            <p:strVal val="#ppt_h"/>
                                          </p:val>
                                        </p:tav>
                                      </p:tavLst>
                                    </p:anim>
                                    <p:animEffect transition="in" filter="fade">
                                      <p:cBhvr>
                                        <p:cTn id="9" dur="500"/>
                                        <p:tgtEl>
                                          <p:spTgt spid="215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8" grpId="0"/>
    </p:bldLst>
  </p:timing>
  <p:txStyles>
    <p:titleStyle>
      <a:lvl1pPr algn="l" rtl="0" eaLnBrk="0" fontAlgn="base" hangingPunct="0">
        <a:spcBef>
          <a:spcPct val="0"/>
        </a:spcBef>
        <a:spcAft>
          <a:spcPct val="0"/>
        </a:spcAft>
        <a:defRPr sz="2600">
          <a:solidFill>
            <a:srgbClr val="00003E"/>
          </a:solidFill>
          <a:latin typeface="+mj-lt"/>
          <a:ea typeface="+mj-ea"/>
          <a:cs typeface="+mj-cs"/>
        </a:defRPr>
      </a:lvl1pPr>
      <a:lvl2pPr algn="l" rtl="0" eaLnBrk="0" fontAlgn="base" hangingPunct="0">
        <a:spcBef>
          <a:spcPct val="0"/>
        </a:spcBef>
        <a:spcAft>
          <a:spcPct val="0"/>
        </a:spcAft>
        <a:defRPr sz="2600">
          <a:solidFill>
            <a:srgbClr val="00003E"/>
          </a:solidFill>
          <a:latin typeface="Arial" charset="0"/>
        </a:defRPr>
      </a:lvl2pPr>
      <a:lvl3pPr algn="l" rtl="0" eaLnBrk="0" fontAlgn="base" hangingPunct="0">
        <a:spcBef>
          <a:spcPct val="0"/>
        </a:spcBef>
        <a:spcAft>
          <a:spcPct val="0"/>
        </a:spcAft>
        <a:defRPr sz="2600">
          <a:solidFill>
            <a:srgbClr val="00003E"/>
          </a:solidFill>
          <a:latin typeface="Arial" charset="0"/>
        </a:defRPr>
      </a:lvl3pPr>
      <a:lvl4pPr algn="l" rtl="0" eaLnBrk="0" fontAlgn="base" hangingPunct="0">
        <a:spcBef>
          <a:spcPct val="0"/>
        </a:spcBef>
        <a:spcAft>
          <a:spcPct val="0"/>
        </a:spcAft>
        <a:defRPr sz="2600">
          <a:solidFill>
            <a:srgbClr val="00003E"/>
          </a:solidFill>
          <a:latin typeface="Arial" charset="0"/>
        </a:defRPr>
      </a:lvl4pPr>
      <a:lvl5pPr algn="l" rtl="0" eaLnBrk="0" fontAlgn="base" hangingPunct="0">
        <a:spcBef>
          <a:spcPct val="0"/>
        </a:spcBef>
        <a:spcAft>
          <a:spcPct val="0"/>
        </a:spcAft>
        <a:defRPr sz="2600">
          <a:solidFill>
            <a:srgbClr val="00003E"/>
          </a:solidFill>
          <a:latin typeface="Arial" charset="0"/>
        </a:defRPr>
      </a:lvl5pPr>
      <a:lvl6pPr marL="457200" algn="l" rtl="0" fontAlgn="base">
        <a:spcBef>
          <a:spcPct val="0"/>
        </a:spcBef>
        <a:spcAft>
          <a:spcPct val="0"/>
        </a:spcAft>
        <a:defRPr sz="2600">
          <a:solidFill>
            <a:srgbClr val="00003E"/>
          </a:solidFill>
          <a:latin typeface="Arial" charset="0"/>
        </a:defRPr>
      </a:lvl6pPr>
      <a:lvl7pPr marL="914400" algn="l" rtl="0" fontAlgn="base">
        <a:spcBef>
          <a:spcPct val="0"/>
        </a:spcBef>
        <a:spcAft>
          <a:spcPct val="0"/>
        </a:spcAft>
        <a:defRPr sz="2600">
          <a:solidFill>
            <a:srgbClr val="00003E"/>
          </a:solidFill>
          <a:latin typeface="Arial" charset="0"/>
        </a:defRPr>
      </a:lvl7pPr>
      <a:lvl8pPr marL="1371600" algn="l" rtl="0" fontAlgn="base">
        <a:spcBef>
          <a:spcPct val="0"/>
        </a:spcBef>
        <a:spcAft>
          <a:spcPct val="0"/>
        </a:spcAft>
        <a:defRPr sz="2600">
          <a:solidFill>
            <a:srgbClr val="00003E"/>
          </a:solidFill>
          <a:latin typeface="Arial" charset="0"/>
        </a:defRPr>
      </a:lvl8pPr>
      <a:lvl9pPr marL="1828800" algn="l" rtl="0" fontAlgn="base">
        <a:spcBef>
          <a:spcPct val="0"/>
        </a:spcBef>
        <a:spcAft>
          <a:spcPct val="0"/>
        </a:spcAft>
        <a:defRPr sz="2600">
          <a:solidFill>
            <a:srgbClr val="00003E"/>
          </a:solidFill>
          <a:latin typeface="Arial"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bg1"/>
          </a:solidFill>
          <a:latin typeface="+mn-lt"/>
        </a:defRPr>
      </a:lvl2pPr>
      <a:lvl3pPr marL="1143000" indent="-228600" algn="l" rtl="0" eaLnBrk="0" fontAlgn="base" hangingPunct="0">
        <a:spcBef>
          <a:spcPct val="20000"/>
        </a:spcBef>
        <a:spcAft>
          <a:spcPct val="0"/>
        </a:spcAft>
        <a:buChar char="•"/>
        <a:defRPr sz="2400">
          <a:solidFill>
            <a:schemeClr val="bg1"/>
          </a:solidFill>
          <a:latin typeface="+mn-lt"/>
        </a:defRPr>
      </a:lvl3pPr>
      <a:lvl4pPr marL="1600200" indent="-228600" algn="l" rtl="0" eaLnBrk="0" fontAlgn="base" hangingPunct="0">
        <a:spcBef>
          <a:spcPct val="20000"/>
        </a:spcBef>
        <a:spcAft>
          <a:spcPct val="0"/>
        </a:spcAft>
        <a:buChar char="–"/>
        <a:defRPr sz="2000">
          <a:solidFill>
            <a:schemeClr val="bg1"/>
          </a:solidFill>
          <a:latin typeface="+mn-lt"/>
        </a:defRPr>
      </a:lvl4pPr>
      <a:lvl5pPr marL="2057400" indent="-228600" algn="l" rtl="0" eaLnBrk="0" fontAlgn="base" hangingPunct="0">
        <a:spcBef>
          <a:spcPct val="20000"/>
        </a:spcBef>
        <a:spcAft>
          <a:spcPct val="0"/>
        </a:spcAft>
        <a:buChar char="»"/>
        <a:defRPr sz="2000">
          <a:solidFill>
            <a:schemeClr val="bg1"/>
          </a:solidFill>
          <a:latin typeface="+mn-lt"/>
        </a:defRPr>
      </a:lvl5pPr>
      <a:lvl6pPr marL="2514600" indent="-228600" algn="l" rtl="0" fontAlgn="base">
        <a:spcBef>
          <a:spcPct val="20000"/>
        </a:spcBef>
        <a:spcAft>
          <a:spcPct val="0"/>
        </a:spcAft>
        <a:buChar char="»"/>
        <a:defRPr sz="2000">
          <a:solidFill>
            <a:schemeClr val="bg1"/>
          </a:solidFill>
          <a:latin typeface="+mn-lt"/>
        </a:defRPr>
      </a:lvl6pPr>
      <a:lvl7pPr marL="2971800" indent="-228600" algn="l" rtl="0" fontAlgn="base">
        <a:spcBef>
          <a:spcPct val="20000"/>
        </a:spcBef>
        <a:spcAft>
          <a:spcPct val="0"/>
        </a:spcAft>
        <a:buChar char="»"/>
        <a:defRPr sz="2000">
          <a:solidFill>
            <a:schemeClr val="bg1"/>
          </a:solidFill>
          <a:latin typeface="+mn-lt"/>
        </a:defRPr>
      </a:lvl7pPr>
      <a:lvl8pPr marL="3429000" indent="-228600" algn="l" rtl="0" fontAlgn="base">
        <a:spcBef>
          <a:spcPct val="20000"/>
        </a:spcBef>
        <a:spcAft>
          <a:spcPct val="0"/>
        </a:spcAft>
        <a:buChar char="»"/>
        <a:defRPr sz="2000">
          <a:solidFill>
            <a:schemeClr val="bg1"/>
          </a:solidFill>
          <a:latin typeface="+mn-lt"/>
        </a:defRPr>
      </a:lvl8pPr>
      <a:lvl9pPr marL="3886200" indent="-228600" algn="l" rtl="0" fontAlgn="base">
        <a:spcBef>
          <a:spcPct val="20000"/>
        </a:spcBef>
        <a:spcAft>
          <a:spcPct val="0"/>
        </a:spcAft>
        <a:buChar char="»"/>
        <a:defRPr sz="2000">
          <a:solidFill>
            <a:schemeClr val="bg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2" name="Picture 2" descr="18"/>
          <p:cNvPicPr>
            <a:picLocks noChangeAspect="1" noChangeArrowheads="1"/>
          </p:cNvPicPr>
          <p:nvPr/>
        </p:nvPicPr>
        <p:blipFill>
          <a:blip r:embed="rId13" cstate="print"/>
          <a:srcRect/>
          <a:stretch>
            <a:fillRect/>
          </a:stretch>
        </p:blipFill>
        <p:spPr bwMode="auto">
          <a:xfrm>
            <a:off x="0" y="0"/>
            <a:ext cx="9144000" cy="6858000"/>
          </a:xfrm>
          <a:prstGeom prst="rect">
            <a:avLst/>
          </a:prstGeom>
          <a:solidFill>
            <a:srgbClr val="000066"/>
          </a:solidFill>
          <a:ln w="9525">
            <a:noFill/>
            <a:miter lim="800000"/>
            <a:headEnd/>
            <a:tailEnd/>
          </a:ln>
        </p:spPr>
      </p:pic>
      <p:pic>
        <p:nvPicPr>
          <p:cNvPr id="22531" name="Picture 3" descr="M62FB&amp;F006 copy"/>
          <p:cNvPicPr>
            <a:picLocks noChangeAspect="1" noChangeArrowheads="1"/>
          </p:cNvPicPr>
          <p:nvPr/>
        </p:nvPicPr>
        <p:blipFill>
          <a:blip r:embed="rId14" cstate="print"/>
          <a:srcRect/>
          <a:stretch>
            <a:fillRect/>
          </a:stretch>
        </p:blipFill>
        <p:spPr bwMode="auto">
          <a:xfrm>
            <a:off x="0" y="0"/>
            <a:ext cx="9144000" cy="6858000"/>
          </a:xfrm>
          <a:prstGeom prst="rect">
            <a:avLst/>
          </a:prstGeom>
          <a:noFill/>
          <a:ln w="9525">
            <a:noFill/>
            <a:miter lim="800000"/>
            <a:headEnd/>
            <a:tailEnd/>
          </a:ln>
        </p:spPr>
      </p:pic>
      <p:sp>
        <p:nvSpPr>
          <p:cNvPr id="22532" name="Rectangle 4"/>
          <p:cNvSpPr>
            <a:spLocks noGrp="1" noChangeArrowheads="1"/>
          </p:cNvSpPr>
          <p:nvPr>
            <p:ph type="title"/>
          </p:nvPr>
        </p:nvSpPr>
        <p:spPr bwMode="auto">
          <a:xfrm>
            <a:off x="914400" y="150813"/>
            <a:ext cx="8229600" cy="4699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GB" altLang="zh-CN"/>
              <a:t>Click to edit Master title style</a:t>
            </a:r>
          </a:p>
        </p:txBody>
      </p:sp>
      <p:sp>
        <p:nvSpPr>
          <p:cNvPr id="5125" name="Rectangle 5"/>
          <p:cNvSpPr>
            <a:spLocks noGrp="1" noChangeArrowheads="1"/>
          </p:cNvSpPr>
          <p:nvPr>
            <p:ph type="body" idx="1"/>
          </p:nvPr>
        </p:nvSpPr>
        <p:spPr bwMode="auto">
          <a:xfrm>
            <a:off x="755650" y="1566863"/>
            <a:ext cx="8075613" cy="45259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GB" altLang="zh-CN"/>
              <a:t>Click to edit Master text styles</a:t>
            </a:r>
          </a:p>
        </p:txBody>
      </p:sp>
      <p:sp>
        <p:nvSpPr>
          <p:cNvPr id="22534" name="Rectangle 6"/>
          <p:cNvSpPr>
            <a:spLocks noGrp="1" noChangeArrowheads="1"/>
          </p:cNvSpPr>
          <p:nvPr>
            <p:ph type="dt" sz="half" idx="2"/>
          </p:nvPr>
        </p:nvSpPr>
        <p:spPr bwMode="auto">
          <a:xfrm>
            <a:off x="6704013" y="61309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defRPr>
            </a:lvl1pPr>
          </a:lstStyle>
          <a:p>
            <a:pPr>
              <a:defRPr/>
            </a:pPr>
            <a:endParaRPr lang="zh-CN" altLang="en-GB"/>
          </a:p>
        </p:txBody>
      </p:sp>
      <p:sp>
        <p:nvSpPr>
          <p:cNvPr id="22535" name="Rectangle 7"/>
          <p:cNvSpPr>
            <a:spLocks noGrp="1" noChangeArrowheads="1"/>
          </p:cNvSpPr>
          <p:nvPr>
            <p:ph type="ftr" sz="quarter" idx="3"/>
          </p:nvPr>
        </p:nvSpPr>
        <p:spPr bwMode="auto">
          <a:xfrm>
            <a:off x="1619250" y="6130925"/>
            <a:ext cx="4752975"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endParaRPr lang="en-GB" altLang="zh-CN"/>
          </a:p>
        </p:txBody>
      </p:sp>
      <p:sp>
        <p:nvSpPr>
          <p:cNvPr id="22536" name="Rectangle 8"/>
          <p:cNvSpPr>
            <a:spLocks noGrp="1" noChangeArrowheads="1"/>
          </p:cNvSpPr>
          <p:nvPr>
            <p:ph type="sldNum" sz="quarter" idx="4"/>
          </p:nvPr>
        </p:nvSpPr>
        <p:spPr bwMode="auto">
          <a:xfrm>
            <a:off x="179388" y="6135688"/>
            <a:ext cx="684212"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fld id="{370D6FE3-46D8-4B47-B4DA-12E85BCF9DD5}" type="slidenum">
              <a:rPr lang="zh-CN" altLang="en-GB"/>
              <a:pPr>
                <a:defRPr/>
              </a:pPr>
              <a:t>‹#›</a:t>
            </a:fld>
            <a:endParaRPr lang="en-GB" altLang="zh-CN"/>
          </a:p>
        </p:txBody>
      </p:sp>
    </p:spTree>
  </p:cSld>
  <p:clrMap bg1="lt1" tx1="dk1" bg2="lt2" tx2="dk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Lst>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2531"/>
                                        </p:tgtEl>
                                        <p:attrNameLst>
                                          <p:attrName>style.visibility</p:attrName>
                                        </p:attrNameLst>
                                      </p:cBhvr>
                                      <p:to>
                                        <p:strVal val="visible"/>
                                      </p:to>
                                    </p:set>
                                    <p:animEffect transition="in" filter="wipe(down)">
                                      <p:cBhvr>
                                        <p:cTn id="7" dur="500"/>
                                        <p:tgtEl>
                                          <p:spTgt spid="22531"/>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iterate type="lt">
                                    <p:tmPct val="5000"/>
                                  </p:iterate>
                                  <p:childTnLst>
                                    <p:set>
                                      <p:cBhvr>
                                        <p:cTn id="10" dur="1" fill="hold">
                                          <p:stCondLst>
                                            <p:cond delay="0"/>
                                          </p:stCondLst>
                                        </p:cTn>
                                        <p:tgtEl>
                                          <p:spTgt spid="22532"/>
                                        </p:tgtEl>
                                        <p:attrNameLst>
                                          <p:attrName>style.visibility</p:attrName>
                                        </p:attrNameLst>
                                      </p:cBhvr>
                                      <p:to>
                                        <p:strVal val="visible"/>
                                      </p:to>
                                    </p:set>
                                    <p:anim calcmode="lin" valueType="num">
                                      <p:cBhvr>
                                        <p:cTn id="11" dur="500" fill="hold"/>
                                        <p:tgtEl>
                                          <p:spTgt spid="22532"/>
                                        </p:tgtEl>
                                        <p:attrNameLst>
                                          <p:attrName>ppt_w</p:attrName>
                                        </p:attrNameLst>
                                      </p:cBhvr>
                                      <p:tavLst>
                                        <p:tav tm="0">
                                          <p:val>
                                            <p:strVal val="#ppt_w+.3"/>
                                          </p:val>
                                        </p:tav>
                                        <p:tav tm="100000">
                                          <p:val>
                                            <p:strVal val="#ppt_w"/>
                                          </p:val>
                                        </p:tav>
                                      </p:tavLst>
                                    </p:anim>
                                    <p:anim calcmode="lin" valueType="num">
                                      <p:cBhvr>
                                        <p:cTn id="12" dur="500" fill="hold"/>
                                        <p:tgtEl>
                                          <p:spTgt spid="22532"/>
                                        </p:tgtEl>
                                        <p:attrNameLst>
                                          <p:attrName>ppt_h</p:attrName>
                                        </p:attrNameLst>
                                      </p:cBhvr>
                                      <p:tavLst>
                                        <p:tav tm="0">
                                          <p:val>
                                            <p:strVal val="#ppt_h"/>
                                          </p:val>
                                        </p:tav>
                                        <p:tav tm="100000">
                                          <p:val>
                                            <p:strVal val="#ppt_h"/>
                                          </p:val>
                                        </p:tav>
                                      </p:tavLst>
                                    </p:anim>
                                    <p:animEffect transition="in" filter="fade">
                                      <p:cBhvr>
                                        <p:cTn id="13" dur="500"/>
                                        <p:tgtEl>
                                          <p:spTgt spid="225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2" grpId="0"/>
    </p:bldLst>
  </p:timing>
  <p:txStyles>
    <p:titleStyle>
      <a:lvl1pPr algn="l" rtl="0" eaLnBrk="0" fontAlgn="base" hangingPunct="0">
        <a:spcBef>
          <a:spcPct val="0"/>
        </a:spcBef>
        <a:spcAft>
          <a:spcPct val="0"/>
        </a:spcAft>
        <a:defRPr sz="2600">
          <a:solidFill>
            <a:srgbClr val="00003E"/>
          </a:solidFill>
          <a:latin typeface="+mj-lt"/>
          <a:ea typeface="+mj-ea"/>
          <a:cs typeface="+mj-cs"/>
        </a:defRPr>
      </a:lvl1pPr>
      <a:lvl2pPr algn="l" rtl="0" eaLnBrk="0" fontAlgn="base" hangingPunct="0">
        <a:spcBef>
          <a:spcPct val="0"/>
        </a:spcBef>
        <a:spcAft>
          <a:spcPct val="0"/>
        </a:spcAft>
        <a:defRPr sz="2600">
          <a:solidFill>
            <a:srgbClr val="00003E"/>
          </a:solidFill>
          <a:latin typeface="Arial" charset="0"/>
        </a:defRPr>
      </a:lvl2pPr>
      <a:lvl3pPr algn="l" rtl="0" eaLnBrk="0" fontAlgn="base" hangingPunct="0">
        <a:spcBef>
          <a:spcPct val="0"/>
        </a:spcBef>
        <a:spcAft>
          <a:spcPct val="0"/>
        </a:spcAft>
        <a:defRPr sz="2600">
          <a:solidFill>
            <a:srgbClr val="00003E"/>
          </a:solidFill>
          <a:latin typeface="Arial" charset="0"/>
        </a:defRPr>
      </a:lvl3pPr>
      <a:lvl4pPr algn="l" rtl="0" eaLnBrk="0" fontAlgn="base" hangingPunct="0">
        <a:spcBef>
          <a:spcPct val="0"/>
        </a:spcBef>
        <a:spcAft>
          <a:spcPct val="0"/>
        </a:spcAft>
        <a:defRPr sz="2600">
          <a:solidFill>
            <a:srgbClr val="00003E"/>
          </a:solidFill>
          <a:latin typeface="Arial" charset="0"/>
        </a:defRPr>
      </a:lvl4pPr>
      <a:lvl5pPr algn="l" rtl="0" eaLnBrk="0" fontAlgn="base" hangingPunct="0">
        <a:spcBef>
          <a:spcPct val="0"/>
        </a:spcBef>
        <a:spcAft>
          <a:spcPct val="0"/>
        </a:spcAft>
        <a:defRPr sz="2600">
          <a:solidFill>
            <a:srgbClr val="00003E"/>
          </a:solidFill>
          <a:latin typeface="Arial" charset="0"/>
        </a:defRPr>
      </a:lvl5pPr>
      <a:lvl6pPr marL="457200" algn="l" rtl="0" fontAlgn="base">
        <a:spcBef>
          <a:spcPct val="0"/>
        </a:spcBef>
        <a:spcAft>
          <a:spcPct val="0"/>
        </a:spcAft>
        <a:defRPr sz="2600">
          <a:solidFill>
            <a:srgbClr val="00003E"/>
          </a:solidFill>
          <a:latin typeface="Arial" charset="0"/>
        </a:defRPr>
      </a:lvl6pPr>
      <a:lvl7pPr marL="914400" algn="l" rtl="0" fontAlgn="base">
        <a:spcBef>
          <a:spcPct val="0"/>
        </a:spcBef>
        <a:spcAft>
          <a:spcPct val="0"/>
        </a:spcAft>
        <a:defRPr sz="2600">
          <a:solidFill>
            <a:srgbClr val="00003E"/>
          </a:solidFill>
          <a:latin typeface="Arial" charset="0"/>
        </a:defRPr>
      </a:lvl7pPr>
      <a:lvl8pPr marL="1371600" algn="l" rtl="0" fontAlgn="base">
        <a:spcBef>
          <a:spcPct val="0"/>
        </a:spcBef>
        <a:spcAft>
          <a:spcPct val="0"/>
        </a:spcAft>
        <a:defRPr sz="2600">
          <a:solidFill>
            <a:srgbClr val="00003E"/>
          </a:solidFill>
          <a:latin typeface="Arial" charset="0"/>
        </a:defRPr>
      </a:lvl8pPr>
      <a:lvl9pPr marL="1828800" algn="l" rtl="0" fontAlgn="base">
        <a:spcBef>
          <a:spcPct val="0"/>
        </a:spcBef>
        <a:spcAft>
          <a:spcPct val="0"/>
        </a:spcAft>
        <a:defRPr sz="2600">
          <a:solidFill>
            <a:srgbClr val="00003E"/>
          </a:solidFill>
          <a:latin typeface="Arial"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bg1"/>
          </a:solidFill>
          <a:latin typeface="+mn-lt"/>
        </a:defRPr>
      </a:lvl2pPr>
      <a:lvl3pPr marL="1143000" indent="-228600" algn="l" rtl="0" eaLnBrk="0" fontAlgn="base" hangingPunct="0">
        <a:spcBef>
          <a:spcPct val="20000"/>
        </a:spcBef>
        <a:spcAft>
          <a:spcPct val="0"/>
        </a:spcAft>
        <a:buChar char="•"/>
        <a:defRPr sz="2400">
          <a:solidFill>
            <a:schemeClr val="bg1"/>
          </a:solidFill>
          <a:latin typeface="+mn-lt"/>
        </a:defRPr>
      </a:lvl3pPr>
      <a:lvl4pPr marL="1600200" indent="-228600" algn="l" rtl="0" eaLnBrk="0" fontAlgn="base" hangingPunct="0">
        <a:spcBef>
          <a:spcPct val="20000"/>
        </a:spcBef>
        <a:spcAft>
          <a:spcPct val="0"/>
        </a:spcAft>
        <a:buChar char="–"/>
        <a:defRPr sz="2000">
          <a:solidFill>
            <a:schemeClr val="bg1"/>
          </a:solidFill>
          <a:latin typeface="+mn-lt"/>
        </a:defRPr>
      </a:lvl4pPr>
      <a:lvl5pPr marL="2057400" indent="-228600" algn="l" rtl="0" eaLnBrk="0" fontAlgn="base" hangingPunct="0">
        <a:spcBef>
          <a:spcPct val="20000"/>
        </a:spcBef>
        <a:spcAft>
          <a:spcPct val="0"/>
        </a:spcAft>
        <a:buChar char="»"/>
        <a:defRPr sz="2000">
          <a:solidFill>
            <a:schemeClr val="bg1"/>
          </a:solidFill>
          <a:latin typeface="+mn-lt"/>
        </a:defRPr>
      </a:lvl5pPr>
      <a:lvl6pPr marL="2514600" indent="-228600" algn="l" rtl="0" fontAlgn="base">
        <a:spcBef>
          <a:spcPct val="20000"/>
        </a:spcBef>
        <a:spcAft>
          <a:spcPct val="0"/>
        </a:spcAft>
        <a:buChar char="»"/>
        <a:defRPr sz="2000">
          <a:solidFill>
            <a:schemeClr val="bg1"/>
          </a:solidFill>
          <a:latin typeface="+mn-lt"/>
        </a:defRPr>
      </a:lvl6pPr>
      <a:lvl7pPr marL="2971800" indent="-228600" algn="l" rtl="0" fontAlgn="base">
        <a:spcBef>
          <a:spcPct val="20000"/>
        </a:spcBef>
        <a:spcAft>
          <a:spcPct val="0"/>
        </a:spcAft>
        <a:buChar char="»"/>
        <a:defRPr sz="2000">
          <a:solidFill>
            <a:schemeClr val="bg1"/>
          </a:solidFill>
          <a:latin typeface="+mn-lt"/>
        </a:defRPr>
      </a:lvl7pPr>
      <a:lvl8pPr marL="3429000" indent="-228600" algn="l" rtl="0" fontAlgn="base">
        <a:spcBef>
          <a:spcPct val="20000"/>
        </a:spcBef>
        <a:spcAft>
          <a:spcPct val="0"/>
        </a:spcAft>
        <a:buChar char="»"/>
        <a:defRPr sz="2000">
          <a:solidFill>
            <a:schemeClr val="bg1"/>
          </a:solidFill>
          <a:latin typeface="+mn-lt"/>
        </a:defRPr>
      </a:lvl8pPr>
      <a:lvl9pPr marL="3886200" indent="-228600" algn="l" rtl="0" fontAlgn="base">
        <a:spcBef>
          <a:spcPct val="20000"/>
        </a:spcBef>
        <a:spcAft>
          <a:spcPct val="0"/>
        </a:spcAft>
        <a:buChar char="»"/>
        <a:defRPr sz="2000">
          <a:solidFill>
            <a:schemeClr val="bg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sp>
        <p:nvSpPr>
          <p:cNvPr id="32770" name="Rectangle 2"/>
          <p:cNvSpPr>
            <a:spLocks noChangeArrowheads="1"/>
          </p:cNvSpPr>
          <p:nvPr/>
        </p:nvSpPr>
        <p:spPr bwMode="auto">
          <a:xfrm>
            <a:off x="228600" y="552450"/>
            <a:ext cx="8686800" cy="5943600"/>
          </a:xfrm>
          <a:prstGeom prst="rect">
            <a:avLst/>
          </a:prstGeom>
          <a:noFill/>
          <a:ln w="38100">
            <a:solidFill>
              <a:schemeClr val="accent2"/>
            </a:solidFill>
            <a:miter lim="800000"/>
            <a:headEnd/>
            <a:tailEnd/>
          </a:ln>
          <a:effectLst/>
        </p:spPr>
        <p:txBody>
          <a:bodyPr wrap="none" anchor="ctr"/>
          <a:lstStyle/>
          <a:p>
            <a:pPr>
              <a:defRPr/>
            </a:pPr>
            <a:endParaRPr lang="zh-CN" altLang="en-US"/>
          </a:p>
        </p:txBody>
      </p:sp>
      <p:sp>
        <p:nvSpPr>
          <p:cNvPr id="32771" name="Rectangle 3"/>
          <p:cNvSpPr>
            <a:spLocks noChangeArrowheads="1"/>
          </p:cNvSpPr>
          <p:nvPr/>
        </p:nvSpPr>
        <p:spPr bwMode="gray">
          <a:xfrm>
            <a:off x="5715000" y="6191250"/>
            <a:ext cx="3009900" cy="400050"/>
          </a:xfrm>
          <a:prstGeom prst="rect">
            <a:avLst/>
          </a:prstGeom>
          <a:solidFill>
            <a:schemeClr val="bg1"/>
          </a:solidFill>
          <a:ln w="9525">
            <a:noFill/>
            <a:miter lim="800000"/>
            <a:headEnd/>
            <a:tailEnd/>
          </a:ln>
          <a:effectLst/>
        </p:spPr>
        <p:txBody>
          <a:bodyPr wrap="none" anchor="ctr"/>
          <a:lstStyle/>
          <a:p>
            <a:pPr>
              <a:defRPr/>
            </a:pPr>
            <a:endParaRPr lang="zh-CN" altLang="en-US"/>
          </a:p>
        </p:txBody>
      </p:sp>
      <p:sp>
        <p:nvSpPr>
          <p:cNvPr id="32772" name="Rectangle 4"/>
          <p:cNvSpPr>
            <a:spLocks noChangeArrowheads="1"/>
          </p:cNvSpPr>
          <p:nvPr/>
        </p:nvSpPr>
        <p:spPr bwMode="gray">
          <a:xfrm>
            <a:off x="609600" y="152400"/>
            <a:ext cx="5562600" cy="1085850"/>
          </a:xfrm>
          <a:prstGeom prst="rect">
            <a:avLst/>
          </a:prstGeom>
          <a:solidFill>
            <a:schemeClr val="bg1"/>
          </a:solidFill>
          <a:ln w="9525">
            <a:noFill/>
            <a:miter lim="800000"/>
            <a:headEnd/>
            <a:tailEnd/>
          </a:ln>
          <a:effectLst/>
        </p:spPr>
        <p:txBody>
          <a:bodyPr wrap="none" anchor="ctr"/>
          <a:lstStyle/>
          <a:p>
            <a:pPr>
              <a:defRPr/>
            </a:pPr>
            <a:endParaRPr lang="zh-CN" altLang="en-US"/>
          </a:p>
        </p:txBody>
      </p:sp>
      <p:pic>
        <p:nvPicPr>
          <p:cNvPr id="6149" name="Picture 5" descr="01_back_b"/>
          <p:cNvPicPr>
            <a:picLocks noChangeAspect="1" noChangeArrowheads="1"/>
          </p:cNvPicPr>
          <p:nvPr/>
        </p:nvPicPr>
        <p:blipFill>
          <a:blip r:embed="rId13" cstate="print"/>
          <a:srcRect/>
          <a:stretch>
            <a:fillRect/>
          </a:stretch>
        </p:blipFill>
        <p:spPr bwMode="auto">
          <a:xfrm>
            <a:off x="7239000" y="571500"/>
            <a:ext cx="1665288" cy="2152650"/>
          </a:xfrm>
          <a:prstGeom prst="rect">
            <a:avLst/>
          </a:prstGeom>
          <a:noFill/>
          <a:ln w="9525">
            <a:noFill/>
            <a:miter lim="800000"/>
            <a:headEnd/>
            <a:tailEnd/>
          </a:ln>
        </p:spPr>
      </p:pic>
      <p:sp>
        <p:nvSpPr>
          <p:cNvPr id="32774" name="Rectangle 6"/>
          <p:cNvSpPr>
            <a:spLocks noGrp="1" noChangeArrowheads="1"/>
          </p:cNvSpPr>
          <p:nvPr>
            <p:ph type="body" idx="1"/>
          </p:nvPr>
        </p:nvSpPr>
        <p:spPr bwMode="gray">
          <a:xfrm>
            <a:off x="457200" y="1143000"/>
            <a:ext cx="8229600" cy="48958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2775" name="Rectangle 7"/>
          <p:cNvSpPr>
            <a:spLocks noGrp="1" noChangeArrowheads="1"/>
          </p:cNvSpPr>
          <p:nvPr>
            <p:ph type="dt" sz="half" idx="2"/>
          </p:nvPr>
        </p:nvSpPr>
        <p:spPr bwMode="gray">
          <a:xfrm>
            <a:off x="5638800" y="6343650"/>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b="1">
                <a:solidFill>
                  <a:srgbClr val="5F5F5F"/>
                </a:solidFill>
                <a:latin typeface="+mn-lt"/>
              </a:defRPr>
            </a:lvl1pPr>
          </a:lstStyle>
          <a:p>
            <a:pPr>
              <a:defRPr/>
            </a:pPr>
            <a:r>
              <a:rPr lang="en-US" altLang="zh-CN"/>
              <a:t>www.themegallery.com</a:t>
            </a:r>
          </a:p>
        </p:txBody>
      </p:sp>
      <p:sp>
        <p:nvSpPr>
          <p:cNvPr id="32776" name="Rectangle 8"/>
          <p:cNvSpPr>
            <a:spLocks noGrp="1" noChangeArrowheads="1"/>
          </p:cNvSpPr>
          <p:nvPr>
            <p:ph type="ftr" sz="quarter" idx="3"/>
          </p:nvPr>
        </p:nvSpPr>
        <p:spPr bwMode="gray">
          <a:xfrm>
            <a:off x="5791200" y="6238875"/>
            <a:ext cx="2895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2000" b="1" i="1">
                <a:solidFill>
                  <a:srgbClr val="CC0000"/>
                </a:solidFill>
                <a:latin typeface="Arial" charset="0"/>
              </a:defRPr>
            </a:lvl1pPr>
          </a:lstStyle>
          <a:p>
            <a:pPr>
              <a:defRPr/>
            </a:pPr>
            <a:r>
              <a:rPr lang="en-US" altLang="zh-CN"/>
              <a:t>LOGO</a:t>
            </a:r>
          </a:p>
        </p:txBody>
      </p:sp>
      <p:sp>
        <p:nvSpPr>
          <p:cNvPr id="32777" name="Rectangle 9"/>
          <p:cNvSpPr>
            <a:spLocks noGrp="1" noChangeArrowheads="1"/>
          </p:cNvSpPr>
          <p:nvPr>
            <p:ph type="sldNum" sz="quarter" idx="4"/>
          </p:nvPr>
        </p:nvSpPr>
        <p:spPr bwMode="gray">
          <a:xfrm>
            <a:off x="152400" y="6499225"/>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000">
                <a:solidFill>
                  <a:srgbClr val="000000"/>
                </a:solidFill>
                <a:latin typeface="+mn-lt"/>
              </a:defRPr>
            </a:lvl1pPr>
          </a:lstStyle>
          <a:p>
            <a:pPr>
              <a:defRPr/>
            </a:pPr>
            <a:fld id="{FEE0EE9D-BCF6-49CA-9E72-DCA3A4D10DE0}" type="slidenum">
              <a:rPr lang="en-US" altLang="zh-CN"/>
              <a:pPr>
                <a:defRPr/>
              </a:pPr>
              <a:t>‹#›</a:t>
            </a:fld>
            <a:endParaRPr lang="en-US" altLang="zh-CN"/>
          </a:p>
        </p:txBody>
      </p:sp>
      <p:sp>
        <p:nvSpPr>
          <p:cNvPr id="32778" name="Rectangle 10"/>
          <p:cNvSpPr>
            <a:spLocks noGrp="1" noChangeArrowheads="1"/>
          </p:cNvSpPr>
          <p:nvPr>
            <p:ph type="title"/>
          </p:nvPr>
        </p:nvSpPr>
        <p:spPr bwMode="gray">
          <a:xfrm>
            <a:off x="685800" y="293688"/>
            <a:ext cx="4648200" cy="5635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pic>
        <p:nvPicPr>
          <p:cNvPr id="6155" name="Picture 11" descr="01_icon"/>
          <p:cNvPicPr>
            <a:picLocks noChangeAspect="1" noChangeArrowheads="1"/>
          </p:cNvPicPr>
          <p:nvPr/>
        </p:nvPicPr>
        <p:blipFill>
          <a:blip r:embed="rId14" cstate="print"/>
          <a:srcRect/>
          <a:stretch>
            <a:fillRect/>
          </a:stretch>
        </p:blipFill>
        <p:spPr bwMode="auto">
          <a:xfrm>
            <a:off x="5334000" y="171450"/>
            <a:ext cx="749300" cy="9271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4008" r:id="rId1"/>
    <p:sldLayoutId id="2147483996" r:id="rId2"/>
    <p:sldLayoutId id="2147483997" r:id="rId3"/>
    <p:sldLayoutId id="2147483998" r:id="rId4"/>
    <p:sldLayoutId id="2147483999" r:id="rId5"/>
    <p:sldLayoutId id="2147484000" r:id="rId6"/>
    <p:sldLayoutId id="2147484001" r:id="rId7"/>
    <p:sldLayoutId id="2147484002" r:id="rId8"/>
    <p:sldLayoutId id="2147484003" r:id="rId9"/>
    <p:sldLayoutId id="2147484004" r:id="rId10"/>
    <p:sldLayoutId id="2147484005" r:id="rId11"/>
  </p:sldLayoutIdLs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32778"/>
                                        </p:tgtEl>
                                        <p:attrNameLst>
                                          <p:attrName>style.visibility</p:attrName>
                                        </p:attrNameLst>
                                      </p:cBhvr>
                                      <p:to>
                                        <p:strVal val="visible"/>
                                      </p:to>
                                    </p:set>
                                    <p:animEffect transition="in" filter="fade">
                                      <p:cBhvr>
                                        <p:cTn id="7" dur="1000">
                                          <p:stCondLst>
                                            <p:cond delay="0"/>
                                          </p:stCondLst>
                                        </p:cTn>
                                        <p:tgtEl>
                                          <p:spTgt spid="3277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iterate type="lt">
                                    <p:tmPct val="10000"/>
                                  </p:iterate>
                                  <p:childTnLst>
                                    <p:set>
                                      <p:cBhvr>
                                        <p:cTn id="11" dur="1" fill="hold">
                                          <p:stCondLst>
                                            <p:cond delay="0"/>
                                          </p:stCondLst>
                                        </p:cTn>
                                        <p:tgtEl>
                                          <p:spTgt spid="32774">
                                            <p:txEl>
                                              <p:pRg st="0" end="0"/>
                                            </p:txEl>
                                          </p:spTgt>
                                        </p:tgtEl>
                                        <p:attrNameLst>
                                          <p:attrName>style.visibility</p:attrName>
                                        </p:attrNameLst>
                                      </p:cBhvr>
                                      <p:to>
                                        <p:strVal val="visible"/>
                                      </p:to>
                                    </p:set>
                                    <p:animEffect transition="in" filter="fade">
                                      <p:cBhvr>
                                        <p:cTn id="12" dur="500">
                                          <p:stCondLst>
                                            <p:cond delay="0"/>
                                          </p:stCondLst>
                                        </p:cTn>
                                        <p:tgtEl>
                                          <p:spTgt spid="32774">
                                            <p:txEl>
                                              <p:pRg st="0" end="0"/>
                                            </p:txEl>
                                          </p:spTgt>
                                        </p:tgtEl>
                                      </p:cBhvr>
                                    </p:animEffect>
                                  </p:childTnLst>
                                </p:cTn>
                              </p:par>
                              <p:par>
                                <p:cTn id="13" presetID="10" presetClass="entr" presetSubtype="0" fill="hold" grpId="0" nodeType="withEffect">
                                  <p:stCondLst>
                                    <p:cond delay="0"/>
                                  </p:stCondLst>
                                  <p:iterate type="lt">
                                    <p:tmPct val="10000"/>
                                  </p:iterate>
                                  <p:childTnLst>
                                    <p:set>
                                      <p:cBhvr>
                                        <p:cTn id="14" dur="1" fill="hold">
                                          <p:stCondLst>
                                            <p:cond delay="0"/>
                                          </p:stCondLst>
                                        </p:cTn>
                                        <p:tgtEl>
                                          <p:spTgt spid="32774">
                                            <p:txEl>
                                              <p:pRg st="1" end="1"/>
                                            </p:txEl>
                                          </p:spTgt>
                                        </p:tgtEl>
                                        <p:attrNameLst>
                                          <p:attrName>style.visibility</p:attrName>
                                        </p:attrNameLst>
                                      </p:cBhvr>
                                      <p:to>
                                        <p:strVal val="visible"/>
                                      </p:to>
                                    </p:set>
                                    <p:animEffect transition="in" filter="fade">
                                      <p:cBhvr>
                                        <p:cTn id="15" dur="500">
                                          <p:stCondLst>
                                            <p:cond delay="0"/>
                                          </p:stCondLst>
                                        </p:cTn>
                                        <p:tgtEl>
                                          <p:spTgt spid="32774">
                                            <p:txEl>
                                              <p:pRg st="1" end="1"/>
                                            </p:txEl>
                                          </p:spTgt>
                                        </p:tgtEl>
                                      </p:cBhvr>
                                    </p:animEffect>
                                  </p:childTnLst>
                                </p:cTn>
                              </p:par>
                              <p:par>
                                <p:cTn id="16" presetID="10" presetClass="entr" presetSubtype="0" fill="hold" grpId="0" nodeType="withEffect">
                                  <p:stCondLst>
                                    <p:cond delay="0"/>
                                  </p:stCondLst>
                                  <p:iterate type="lt">
                                    <p:tmPct val="10000"/>
                                  </p:iterate>
                                  <p:childTnLst>
                                    <p:set>
                                      <p:cBhvr>
                                        <p:cTn id="17" dur="1" fill="hold">
                                          <p:stCondLst>
                                            <p:cond delay="0"/>
                                          </p:stCondLst>
                                        </p:cTn>
                                        <p:tgtEl>
                                          <p:spTgt spid="32774">
                                            <p:txEl>
                                              <p:pRg st="2" end="2"/>
                                            </p:txEl>
                                          </p:spTgt>
                                        </p:tgtEl>
                                        <p:attrNameLst>
                                          <p:attrName>style.visibility</p:attrName>
                                        </p:attrNameLst>
                                      </p:cBhvr>
                                      <p:to>
                                        <p:strVal val="visible"/>
                                      </p:to>
                                    </p:set>
                                    <p:animEffect transition="in" filter="fade">
                                      <p:cBhvr>
                                        <p:cTn id="18" dur="500">
                                          <p:stCondLst>
                                            <p:cond delay="0"/>
                                          </p:stCondLst>
                                        </p:cTn>
                                        <p:tgtEl>
                                          <p:spTgt spid="32774">
                                            <p:txEl>
                                              <p:pRg st="2" end="2"/>
                                            </p:txEl>
                                          </p:spTgt>
                                        </p:tgtEl>
                                      </p:cBhvr>
                                    </p:animEffect>
                                  </p:childTnLst>
                                </p:cTn>
                              </p:par>
                              <p:par>
                                <p:cTn id="19" presetID="10" presetClass="entr" presetSubtype="0" fill="hold" grpId="0" nodeType="withEffect">
                                  <p:stCondLst>
                                    <p:cond delay="0"/>
                                  </p:stCondLst>
                                  <p:iterate type="lt">
                                    <p:tmPct val="10000"/>
                                  </p:iterate>
                                  <p:childTnLst>
                                    <p:set>
                                      <p:cBhvr>
                                        <p:cTn id="20" dur="1" fill="hold">
                                          <p:stCondLst>
                                            <p:cond delay="0"/>
                                          </p:stCondLst>
                                        </p:cTn>
                                        <p:tgtEl>
                                          <p:spTgt spid="32774">
                                            <p:txEl>
                                              <p:pRg st="3" end="3"/>
                                            </p:txEl>
                                          </p:spTgt>
                                        </p:tgtEl>
                                        <p:attrNameLst>
                                          <p:attrName>style.visibility</p:attrName>
                                        </p:attrNameLst>
                                      </p:cBhvr>
                                      <p:to>
                                        <p:strVal val="visible"/>
                                      </p:to>
                                    </p:set>
                                    <p:animEffect transition="in" filter="fade">
                                      <p:cBhvr>
                                        <p:cTn id="21" dur="500">
                                          <p:stCondLst>
                                            <p:cond delay="0"/>
                                          </p:stCondLst>
                                        </p:cTn>
                                        <p:tgtEl>
                                          <p:spTgt spid="32774">
                                            <p:txEl>
                                              <p:pRg st="3" end="3"/>
                                            </p:txEl>
                                          </p:spTgt>
                                        </p:tgtEl>
                                      </p:cBhvr>
                                    </p:animEffect>
                                  </p:childTnLst>
                                </p:cTn>
                              </p:par>
                              <p:par>
                                <p:cTn id="22" presetID="10" presetClass="entr" presetSubtype="0" fill="hold" grpId="0" nodeType="withEffect">
                                  <p:stCondLst>
                                    <p:cond delay="0"/>
                                  </p:stCondLst>
                                  <p:iterate type="lt">
                                    <p:tmPct val="10000"/>
                                  </p:iterate>
                                  <p:childTnLst>
                                    <p:set>
                                      <p:cBhvr>
                                        <p:cTn id="23" dur="1" fill="hold">
                                          <p:stCondLst>
                                            <p:cond delay="0"/>
                                          </p:stCondLst>
                                        </p:cTn>
                                        <p:tgtEl>
                                          <p:spTgt spid="32774">
                                            <p:txEl>
                                              <p:pRg st="4" end="4"/>
                                            </p:txEl>
                                          </p:spTgt>
                                        </p:tgtEl>
                                        <p:attrNameLst>
                                          <p:attrName>style.visibility</p:attrName>
                                        </p:attrNameLst>
                                      </p:cBhvr>
                                      <p:to>
                                        <p:strVal val="visible"/>
                                      </p:to>
                                    </p:set>
                                    <p:animEffect transition="in" filter="fade">
                                      <p:cBhvr>
                                        <p:cTn id="24" dur="500">
                                          <p:stCondLst>
                                            <p:cond delay="0"/>
                                          </p:stCondLst>
                                        </p:cTn>
                                        <p:tgtEl>
                                          <p:spTgt spid="3277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4" grpId="0" build="p">
        <p:tmplLst>
          <p:tmpl lvl="1">
            <p:tnLst>
              <p:par>
                <p:cTn presetID="10" presetClass="entr" presetSubtype="0" fill="hold" nodeType="clickEffect">
                  <p:stCondLst>
                    <p:cond delay="0"/>
                  </p:stCondLst>
                  <p:iterate type="lt">
                    <p:tmPct val="10000"/>
                  </p:iterate>
                  <p:childTnLst>
                    <p:set>
                      <p:cBhvr>
                        <p:cTn dur="1" fill="hold">
                          <p:stCondLst>
                            <p:cond delay="0"/>
                          </p:stCondLst>
                        </p:cTn>
                        <p:tgtEl>
                          <p:spTgt spid="32774"/>
                        </p:tgtEl>
                        <p:attrNameLst>
                          <p:attrName>style.visibility</p:attrName>
                        </p:attrNameLst>
                      </p:cBhvr>
                      <p:to>
                        <p:strVal val="visible"/>
                      </p:to>
                    </p:set>
                    <p:animEffect transition="in" filter="fade">
                      <p:cBhvr>
                        <p:cTn dur="500">
                          <p:stCondLst>
                            <p:cond delay="0"/>
                          </p:stCondLst>
                        </p:cTn>
                        <p:tgtEl>
                          <p:spTgt spid="32774"/>
                        </p:tgtEl>
                      </p:cBhvr>
                    </p:animEffect>
                  </p:childTnLst>
                </p:cTn>
              </p:par>
            </p:tnLst>
          </p:tmpl>
          <p:tmpl lvl="2">
            <p:tnLst>
              <p:par>
                <p:cTn presetID="10" presetClass="entr" presetSubtype="0" fill="hold" nodeType="withEffect">
                  <p:stCondLst>
                    <p:cond delay="0"/>
                  </p:stCondLst>
                  <p:iterate type="lt">
                    <p:tmPct val="10000"/>
                  </p:iterate>
                  <p:childTnLst>
                    <p:set>
                      <p:cBhvr>
                        <p:cTn dur="1" fill="hold">
                          <p:stCondLst>
                            <p:cond delay="0"/>
                          </p:stCondLst>
                        </p:cTn>
                        <p:tgtEl>
                          <p:spTgt spid="32774"/>
                        </p:tgtEl>
                        <p:attrNameLst>
                          <p:attrName>style.visibility</p:attrName>
                        </p:attrNameLst>
                      </p:cBhvr>
                      <p:to>
                        <p:strVal val="visible"/>
                      </p:to>
                    </p:set>
                    <p:animEffect transition="in" filter="fade">
                      <p:cBhvr>
                        <p:cTn dur="500">
                          <p:stCondLst>
                            <p:cond delay="0"/>
                          </p:stCondLst>
                        </p:cTn>
                        <p:tgtEl>
                          <p:spTgt spid="32774"/>
                        </p:tgtEl>
                      </p:cBhvr>
                    </p:animEffect>
                  </p:childTnLst>
                </p:cTn>
              </p:par>
            </p:tnLst>
          </p:tmpl>
          <p:tmpl lvl="3">
            <p:tnLst>
              <p:par>
                <p:cTn presetID="10" presetClass="entr" presetSubtype="0" fill="hold" nodeType="withEffect">
                  <p:stCondLst>
                    <p:cond delay="0"/>
                  </p:stCondLst>
                  <p:iterate type="lt">
                    <p:tmPct val="10000"/>
                  </p:iterate>
                  <p:childTnLst>
                    <p:set>
                      <p:cBhvr>
                        <p:cTn dur="1" fill="hold">
                          <p:stCondLst>
                            <p:cond delay="0"/>
                          </p:stCondLst>
                        </p:cTn>
                        <p:tgtEl>
                          <p:spTgt spid="32774"/>
                        </p:tgtEl>
                        <p:attrNameLst>
                          <p:attrName>style.visibility</p:attrName>
                        </p:attrNameLst>
                      </p:cBhvr>
                      <p:to>
                        <p:strVal val="visible"/>
                      </p:to>
                    </p:set>
                    <p:animEffect transition="in" filter="fade">
                      <p:cBhvr>
                        <p:cTn dur="500">
                          <p:stCondLst>
                            <p:cond delay="0"/>
                          </p:stCondLst>
                        </p:cTn>
                        <p:tgtEl>
                          <p:spTgt spid="32774"/>
                        </p:tgtEl>
                      </p:cBhvr>
                    </p:animEffect>
                  </p:childTnLst>
                </p:cTn>
              </p:par>
            </p:tnLst>
          </p:tmpl>
          <p:tmpl lvl="4">
            <p:tnLst>
              <p:par>
                <p:cTn presetID="10" presetClass="entr" presetSubtype="0" fill="hold" nodeType="withEffect">
                  <p:stCondLst>
                    <p:cond delay="0"/>
                  </p:stCondLst>
                  <p:iterate type="lt">
                    <p:tmPct val="10000"/>
                  </p:iterate>
                  <p:childTnLst>
                    <p:set>
                      <p:cBhvr>
                        <p:cTn dur="1" fill="hold">
                          <p:stCondLst>
                            <p:cond delay="0"/>
                          </p:stCondLst>
                        </p:cTn>
                        <p:tgtEl>
                          <p:spTgt spid="32774"/>
                        </p:tgtEl>
                        <p:attrNameLst>
                          <p:attrName>style.visibility</p:attrName>
                        </p:attrNameLst>
                      </p:cBhvr>
                      <p:to>
                        <p:strVal val="visible"/>
                      </p:to>
                    </p:set>
                    <p:animEffect transition="in" filter="fade">
                      <p:cBhvr>
                        <p:cTn dur="500">
                          <p:stCondLst>
                            <p:cond delay="0"/>
                          </p:stCondLst>
                        </p:cTn>
                        <p:tgtEl>
                          <p:spTgt spid="32774"/>
                        </p:tgtEl>
                      </p:cBhvr>
                    </p:animEffect>
                  </p:childTnLst>
                </p:cTn>
              </p:par>
            </p:tnLst>
          </p:tmpl>
          <p:tmpl lvl="5">
            <p:tnLst>
              <p:par>
                <p:cTn presetID="10" presetClass="entr" presetSubtype="0" fill="hold" nodeType="withEffect">
                  <p:stCondLst>
                    <p:cond delay="0"/>
                  </p:stCondLst>
                  <p:iterate type="lt">
                    <p:tmPct val="10000"/>
                  </p:iterate>
                  <p:childTnLst>
                    <p:set>
                      <p:cBhvr>
                        <p:cTn dur="1" fill="hold">
                          <p:stCondLst>
                            <p:cond delay="0"/>
                          </p:stCondLst>
                        </p:cTn>
                        <p:tgtEl>
                          <p:spTgt spid="32774"/>
                        </p:tgtEl>
                        <p:attrNameLst>
                          <p:attrName>style.visibility</p:attrName>
                        </p:attrNameLst>
                      </p:cBhvr>
                      <p:to>
                        <p:strVal val="visible"/>
                      </p:to>
                    </p:set>
                    <p:animEffect transition="in" filter="fade">
                      <p:cBhvr>
                        <p:cTn dur="500">
                          <p:stCondLst>
                            <p:cond delay="0"/>
                          </p:stCondLst>
                        </p:cTn>
                        <p:tgtEl>
                          <p:spTgt spid="32774"/>
                        </p:tgtEl>
                      </p:cBhvr>
                    </p:animEffect>
                  </p:childTnLst>
                </p:cTn>
              </p:par>
            </p:tnLst>
          </p:tmpl>
        </p:tmplLst>
      </p:bldP>
      <p:bldP spid="32778" grpId="0"/>
    </p:bldLst>
  </p:timing>
  <p:hf sldNum="0" hdr="0"/>
  <p:txStyles>
    <p:titleStyle>
      <a:lvl1pPr algn="l" rtl="0" eaLnBrk="0" fontAlgn="base" hangingPunct="0">
        <a:spcBef>
          <a:spcPct val="0"/>
        </a:spcBef>
        <a:spcAft>
          <a:spcPct val="0"/>
        </a:spcAft>
        <a:defRPr sz="3200" b="1">
          <a:solidFill>
            <a:srgbClr val="000000"/>
          </a:solidFill>
          <a:latin typeface="+mj-lt"/>
          <a:ea typeface="+mj-ea"/>
          <a:cs typeface="+mj-cs"/>
        </a:defRPr>
      </a:lvl1pPr>
      <a:lvl2pPr algn="l" rtl="0" eaLnBrk="0" fontAlgn="base" hangingPunct="0">
        <a:spcBef>
          <a:spcPct val="0"/>
        </a:spcBef>
        <a:spcAft>
          <a:spcPct val="0"/>
        </a:spcAft>
        <a:defRPr sz="3200" b="1">
          <a:solidFill>
            <a:srgbClr val="000000"/>
          </a:solidFill>
          <a:latin typeface="Verdana" pitchFamily="34" charset="0"/>
        </a:defRPr>
      </a:lvl2pPr>
      <a:lvl3pPr algn="l" rtl="0" eaLnBrk="0" fontAlgn="base" hangingPunct="0">
        <a:spcBef>
          <a:spcPct val="0"/>
        </a:spcBef>
        <a:spcAft>
          <a:spcPct val="0"/>
        </a:spcAft>
        <a:defRPr sz="3200" b="1">
          <a:solidFill>
            <a:srgbClr val="000000"/>
          </a:solidFill>
          <a:latin typeface="Verdana" pitchFamily="34" charset="0"/>
        </a:defRPr>
      </a:lvl3pPr>
      <a:lvl4pPr algn="l" rtl="0" eaLnBrk="0" fontAlgn="base" hangingPunct="0">
        <a:spcBef>
          <a:spcPct val="0"/>
        </a:spcBef>
        <a:spcAft>
          <a:spcPct val="0"/>
        </a:spcAft>
        <a:defRPr sz="3200" b="1">
          <a:solidFill>
            <a:srgbClr val="000000"/>
          </a:solidFill>
          <a:latin typeface="Verdana" pitchFamily="34" charset="0"/>
        </a:defRPr>
      </a:lvl4pPr>
      <a:lvl5pPr algn="l" rtl="0" eaLnBrk="0" fontAlgn="base" hangingPunct="0">
        <a:spcBef>
          <a:spcPct val="0"/>
        </a:spcBef>
        <a:spcAft>
          <a:spcPct val="0"/>
        </a:spcAft>
        <a:defRPr sz="3200" b="1">
          <a:solidFill>
            <a:srgbClr val="000000"/>
          </a:solidFill>
          <a:latin typeface="Verdana" pitchFamily="34" charset="0"/>
        </a:defRPr>
      </a:lvl5pPr>
      <a:lvl6pPr marL="457200" algn="l" rtl="0" fontAlgn="base">
        <a:spcBef>
          <a:spcPct val="0"/>
        </a:spcBef>
        <a:spcAft>
          <a:spcPct val="0"/>
        </a:spcAft>
        <a:defRPr sz="3200" b="1">
          <a:solidFill>
            <a:srgbClr val="000000"/>
          </a:solidFill>
          <a:latin typeface="Verdana" pitchFamily="34" charset="0"/>
        </a:defRPr>
      </a:lvl6pPr>
      <a:lvl7pPr marL="914400" algn="l" rtl="0" fontAlgn="base">
        <a:spcBef>
          <a:spcPct val="0"/>
        </a:spcBef>
        <a:spcAft>
          <a:spcPct val="0"/>
        </a:spcAft>
        <a:defRPr sz="3200" b="1">
          <a:solidFill>
            <a:srgbClr val="000000"/>
          </a:solidFill>
          <a:latin typeface="Verdana" pitchFamily="34" charset="0"/>
        </a:defRPr>
      </a:lvl7pPr>
      <a:lvl8pPr marL="1371600" algn="l" rtl="0" fontAlgn="base">
        <a:spcBef>
          <a:spcPct val="0"/>
        </a:spcBef>
        <a:spcAft>
          <a:spcPct val="0"/>
        </a:spcAft>
        <a:defRPr sz="3200" b="1">
          <a:solidFill>
            <a:srgbClr val="000000"/>
          </a:solidFill>
          <a:latin typeface="Verdana" pitchFamily="34" charset="0"/>
        </a:defRPr>
      </a:lvl8pPr>
      <a:lvl9pPr marL="1828800" algn="l" rtl="0" fontAlgn="base">
        <a:spcBef>
          <a:spcPct val="0"/>
        </a:spcBef>
        <a:spcAft>
          <a:spcPct val="0"/>
        </a:spcAft>
        <a:defRPr sz="3200" b="1">
          <a:solidFill>
            <a:srgbClr val="000000"/>
          </a:solidFill>
          <a:latin typeface="Verdana" pitchFamily="34" charset="0"/>
        </a:defRPr>
      </a:lvl9pPr>
    </p:titleStyle>
    <p:bodyStyle>
      <a:lvl1pPr marL="342900" indent="-342900" algn="l" rtl="0" eaLnBrk="0" fontAlgn="base" hangingPunct="0">
        <a:spcBef>
          <a:spcPct val="20000"/>
        </a:spcBef>
        <a:spcAft>
          <a:spcPct val="0"/>
        </a:spcAft>
        <a:buClr>
          <a:schemeClr val="hlink"/>
        </a:buClr>
        <a:buFont typeface="Wingdings" pitchFamily="2" charset="2"/>
        <a:buChar char="v"/>
        <a:defRPr sz="2800" b="1">
          <a:solidFill>
            <a:schemeClr val="tx2"/>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Arial" charset="0"/>
        </a:defRPr>
      </a:lvl2pPr>
      <a:lvl3pPr marL="1143000" indent="-228600" algn="l" rtl="0" eaLnBrk="0" fontAlgn="base" hangingPunct="0">
        <a:spcBef>
          <a:spcPct val="20000"/>
        </a:spcBef>
        <a:spcAft>
          <a:spcPct val="0"/>
        </a:spcAft>
        <a:buClr>
          <a:schemeClr val="tx1"/>
        </a:buClr>
        <a:buChar char="•"/>
        <a:defRPr sz="2400">
          <a:solidFill>
            <a:schemeClr val="tx1"/>
          </a:solidFill>
          <a:latin typeface="Arial" charset="0"/>
        </a:defRPr>
      </a:lvl3pPr>
      <a:lvl4pPr marL="1600200" indent="-228600" algn="l" rtl="0" eaLnBrk="0" fontAlgn="base" hangingPunct="0">
        <a:spcBef>
          <a:spcPct val="20000"/>
        </a:spcBef>
        <a:spcAft>
          <a:spcPct val="0"/>
        </a:spcAft>
        <a:buChar char="–"/>
        <a:defRPr sz="2000">
          <a:solidFill>
            <a:schemeClr val="tx1"/>
          </a:solidFill>
          <a:latin typeface="Arial" charset="0"/>
        </a:defRPr>
      </a:lvl4pPr>
      <a:lvl5pPr marL="2057400" indent="-228600" algn="l" rtl="0" eaLnBrk="0" fontAlgn="base" hangingPunct="0">
        <a:spcBef>
          <a:spcPct val="20000"/>
        </a:spcBef>
        <a:spcAft>
          <a:spcPct val="0"/>
        </a:spcAft>
        <a:buChar char="»"/>
        <a:defRPr sz="2000">
          <a:solidFill>
            <a:schemeClr val="tx1"/>
          </a:solidFill>
          <a:latin typeface="Arial" charset="0"/>
        </a:defRPr>
      </a:lvl5pPr>
      <a:lvl6pPr marL="2514600" indent="-228600" algn="l" rtl="0" fontAlgn="base">
        <a:spcBef>
          <a:spcPct val="20000"/>
        </a:spcBef>
        <a:spcAft>
          <a:spcPct val="0"/>
        </a:spcAft>
        <a:buChar char="»"/>
        <a:defRPr sz="2000">
          <a:solidFill>
            <a:schemeClr val="tx1"/>
          </a:solidFill>
          <a:latin typeface="Arial" charset="0"/>
        </a:defRPr>
      </a:lvl6pPr>
      <a:lvl7pPr marL="2971800" indent="-228600" algn="l" rtl="0" fontAlgn="base">
        <a:spcBef>
          <a:spcPct val="20000"/>
        </a:spcBef>
        <a:spcAft>
          <a:spcPct val="0"/>
        </a:spcAft>
        <a:buChar char="»"/>
        <a:defRPr sz="2000">
          <a:solidFill>
            <a:schemeClr val="tx1"/>
          </a:solidFill>
          <a:latin typeface="Arial" charset="0"/>
        </a:defRPr>
      </a:lvl7pPr>
      <a:lvl8pPr marL="3429000" indent="-228600" algn="l" rtl="0" fontAlgn="base">
        <a:spcBef>
          <a:spcPct val="20000"/>
        </a:spcBef>
        <a:spcAft>
          <a:spcPct val="0"/>
        </a:spcAft>
        <a:buChar char="»"/>
        <a:defRPr sz="2000">
          <a:solidFill>
            <a:schemeClr val="tx1"/>
          </a:solidFill>
          <a:latin typeface="Arial" charset="0"/>
        </a:defRPr>
      </a:lvl8pPr>
      <a:lvl9pPr marL="3886200" indent="-228600" algn="l" rtl="0" fontAlgn="base">
        <a:spcBef>
          <a:spcPct val="20000"/>
        </a:spcBef>
        <a:spcAft>
          <a:spcPct val="0"/>
        </a:spcAft>
        <a:buChar char="»"/>
        <a:defRPr sz="2000">
          <a:solidFill>
            <a:schemeClr val="tx1"/>
          </a:solidFill>
          <a:latin typeface="Arial"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6.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1.bin"/><Relationship Id="rId1" Type="http://schemas.openxmlformats.org/officeDocument/2006/relationships/slideLayout" Target="../slideLayouts/slideLayout4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emf"/><Relationship Id="rId1" Type="http://schemas.openxmlformats.org/officeDocument/2006/relationships/slideLayout" Target="../slideLayouts/slideLayout46.xml"/><Relationship Id="rId5" Type="http://schemas.openxmlformats.org/officeDocument/2006/relationships/image" Target="../media/image14.jpeg"/><Relationship Id="rId4" Type="http://schemas.openxmlformats.org/officeDocument/2006/relationships/image" Target="../media/image13.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ctrTitle"/>
          </p:nvPr>
        </p:nvSpPr>
        <p:spPr>
          <a:xfrm>
            <a:off x="3810000" y="2895600"/>
            <a:ext cx="4953000" cy="609600"/>
          </a:xfrm>
        </p:spPr>
        <p:txBody>
          <a:bodyPr/>
          <a:lstStyle/>
          <a:p>
            <a:pPr eaLnBrk="1" hangingPunct="1"/>
            <a:r>
              <a:rPr lang="zh-CN" altLang="en-US" sz="4000" dirty="0">
                <a:latin typeface="黑体" pitchFamily="49" charset="-122"/>
                <a:ea typeface="黑体" pitchFamily="49" charset="-122"/>
              </a:rPr>
              <a:t>道路</a:t>
            </a:r>
            <a:r>
              <a:rPr lang="zh-CN" altLang="en-US" sz="4000">
                <a:latin typeface="黑体" pitchFamily="49" charset="-122"/>
                <a:ea typeface="黑体" pitchFamily="49" charset="-122"/>
              </a:rPr>
              <a:t>交通管理</a:t>
            </a:r>
            <a:endParaRPr lang="zh-CN" altLang="en-US" sz="4000" dirty="0">
              <a:latin typeface="黑体" pitchFamily="49" charset="-122"/>
              <a:ea typeface="黑体" pitchFamily="49" charset="-122"/>
            </a:endParaRPr>
          </a:p>
        </p:txBody>
      </p:sp>
      <p:sp>
        <p:nvSpPr>
          <p:cNvPr id="10243" name="Rectangle 3"/>
          <p:cNvSpPr>
            <a:spLocks noGrp="1" noChangeArrowheads="1"/>
          </p:cNvSpPr>
          <p:nvPr>
            <p:ph type="subTitle" idx="1"/>
          </p:nvPr>
        </p:nvSpPr>
        <p:spPr>
          <a:xfrm>
            <a:off x="3810000" y="4267200"/>
            <a:ext cx="4452938" cy="381000"/>
          </a:xfrm>
        </p:spPr>
        <p:txBody>
          <a:bodyPr/>
          <a:lstStyle/>
          <a:p>
            <a:pPr eaLnBrk="1" hangingPunct="1"/>
            <a:r>
              <a:rPr lang="zh-CN" altLang="en-US" sz="2400">
                <a:ea typeface="宋体" pitchFamily="2" charset="-122"/>
              </a:rPr>
              <a:t>张南：博士  副教授</a:t>
            </a:r>
            <a:endParaRPr lang="en-US" altLang="zh-CN" sz="2400">
              <a:ea typeface="宋体" pitchFamily="2" charset="-122"/>
            </a:endParaRPr>
          </a:p>
          <a:p>
            <a:pPr eaLnBrk="1" hangingPunct="1"/>
            <a:r>
              <a:rPr lang="zh-CN" altLang="en-US" sz="2400">
                <a:ea typeface="宋体" pitchFamily="2" charset="-122"/>
              </a:rPr>
              <a:t>电话：</a:t>
            </a:r>
            <a:r>
              <a:rPr lang="en-US" altLang="zh-CN" sz="2400">
                <a:ea typeface="宋体" pitchFamily="2" charset="-122"/>
              </a:rPr>
              <a:t>13980893996</a:t>
            </a:r>
          </a:p>
          <a:p>
            <a:pPr eaLnBrk="1" hangingPunct="1"/>
            <a:r>
              <a:rPr lang="zh-CN" altLang="en-US" sz="2400">
                <a:ea typeface="宋体" pitchFamily="2" charset="-122"/>
              </a:rPr>
              <a:t>微信：</a:t>
            </a:r>
            <a:r>
              <a:rPr lang="en-US" altLang="zh-CN" sz="2400">
                <a:ea typeface="宋体" pitchFamily="2" charset="-122"/>
              </a:rPr>
              <a:t>13980893996</a:t>
            </a:r>
          </a:p>
          <a:p>
            <a:pPr eaLnBrk="1" hangingPunct="1"/>
            <a:r>
              <a:rPr lang="en-US" altLang="zh-CN" sz="2400">
                <a:ea typeface="宋体" pitchFamily="2" charset="-122"/>
              </a:rPr>
              <a:t>QQ：11182963</a:t>
            </a:r>
            <a:endParaRPr lang="zh-CN" altLang="zh-CN" sz="2400">
              <a:ea typeface="宋体" pitchFamily="2"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3"/>
          <p:cNvSpPr>
            <a:spLocks noGrp="1"/>
          </p:cNvSpPr>
          <p:nvPr>
            <p:ph type="dt" sz="quarter" idx="10"/>
          </p:nvPr>
        </p:nvSpPr>
        <p:spPr/>
        <p:txBody>
          <a:bodyPr/>
          <a:lstStyle/>
          <a:p>
            <a:pPr>
              <a:defRPr/>
            </a:pPr>
            <a:r>
              <a:rPr lang="en-US" altLang="zh-CN"/>
              <a:t>www.themegallery.com</a:t>
            </a:r>
          </a:p>
        </p:txBody>
      </p:sp>
      <p:sp>
        <p:nvSpPr>
          <p:cNvPr id="18435" name="页脚占位符 4"/>
          <p:cNvSpPr>
            <a:spLocks noGrp="1"/>
          </p:cNvSpPr>
          <p:nvPr>
            <p:ph type="ftr" sz="quarter" idx="11"/>
          </p:nvPr>
        </p:nvSpPr>
        <p:spPr>
          <a:noFill/>
        </p:spPr>
        <p:txBody>
          <a:bodyPr/>
          <a:lstStyle/>
          <a:p>
            <a:r>
              <a:rPr lang="en-US" altLang="zh-CN"/>
              <a:t>LOGO</a:t>
            </a:r>
          </a:p>
        </p:txBody>
      </p:sp>
      <p:sp>
        <p:nvSpPr>
          <p:cNvPr id="18436"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18437" name="Rectangle 3"/>
          <p:cNvSpPr>
            <a:spLocks noGrp="1" noChangeArrowheads="1"/>
          </p:cNvSpPr>
          <p:nvPr>
            <p:ph type="body" idx="1"/>
          </p:nvPr>
        </p:nvSpPr>
        <p:spPr/>
        <p:txBody>
          <a:bodyPr/>
          <a:lstStyle/>
          <a:p>
            <a:pPr eaLnBrk="1" hangingPunct="1"/>
            <a:endParaRPr lang="zh-CN" altLang="zh-CN">
              <a:ea typeface="宋体" pitchFamily="2" charset="-122"/>
            </a:endParaRPr>
          </a:p>
        </p:txBody>
      </p:sp>
      <p:pic>
        <p:nvPicPr>
          <p:cNvPr id="18438" name="Picture 4"/>
          <p:cNvPicPr>
            <a:picLocks noChangeAspect="1" noChangeArrowheads="1"/>
          </p:cNvPicPr>
          <p:nvPr/>
        </p:nvPicPr>
        <p:blipFill>
          <a:blip r:embed="rId2" cstate="print"/>
          <a:srcRect/>
          <a:stretch>
            <a:fillRect/>
          </a:stretch>
        </p:blipFill>
        <p:spPr bwMode="auto">
          <a:xfrm>
            <a:off x="957263" y="228600"/>
            <a:ext cx="7229475" cy="6400800"/>
          </a:xfrm>
          <a:prstGeom prst="rect">
            <a:avLst/>
          </a:prstGeom>
          <a:noFill/>
          <a:ln w="9525">
            <a:noFill/>
            <a:miter lim="800000"/>
            <a:headEnd/>
            <a:tailEnd/>
          </a:ln>
        </p:spPr>
      </p:pic>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A875EE-AC37-4689-A6A6-8400EE6EE280}"/>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6EE42979-A708-41E6-A69D-DFE1D4875192}"/>
              </a:ext>
            </a:extLst>
          </p:cNvPr>
          <p:cNvSpPr>
            <a:spLocks noGrp="1"/>
          </p:cNvSpPr>
          <p:nvPr>
            <p:ph idx="1"/>
          </p:nvPr>
        </p:nvSpPr>
        <p:spPr/>
        <p:txBody>
          <a:bodyPr/>
          <a:lstStyle/>
          <a:p>
            <a:endParaRPr lang="zh-CN" altLang="en-US"/>
          </a:p>
        </p:txBody>
      </p:sp>
      <p:sp>
        <p:nvSpPr>
          <p:cNvPr id="4" name="日期占位符 3">
            <a:extLst>
              <a:ext uri="{FF2B5EF4-FFF2-40B4-BE49-F238E27FC236}">
                <a16:creationId xmlns:a16="http://schemas.microsoft.com/office/drawing/2014/main" id="{7EF98153-8B90-4D8F-89B0-9827B4EDE77B}"/>
              </a:ext>
            </a:extLst>
          </p:cNvPr>
          <p:cNvSpPr>
            <a:spLocks noGrp="1"/>
          </p:cNvSpPr>
          <p:nvPr>
            <p:ph type="dt" sz="half" idx="10"/>
          </p:nvPr>
        </p:nvSpPr>
        <p:spPr/>
        <p:txBody>
          <a:bodyPr/>
          <a:lstStyle/>
          <a:p>
            <a:pPr>
              <a:defRPr/>
            </a:pPr>
            <a:r>
              <a:rPr lang="en-US" altLang="zh-CN"/>
              <a:t>www.themegallery.com</a:t>
            </a:r>
          </a:p>
        </p:txBody>
      </p:sp>
      <p:sp>
        <p:nvSpPr>
          <p:cNvPr id="5" name="页脚占位符 4">
            <a:extLst>
              <a:ext uri="{FF2B5EF4-FFF2-40B4-BE49-F238E27FC236}">
                <a16:creationId xmlns:a16="http://schemas.microsoft.com/office/drawing/2014/main" id="{CF809F75-A2A9-4C2F-ADFD-96EF6CAD5E15}"/>
              </a:ext>
            </a:extLst>
          </p:cNvPr>
          <p:cNvSpPr>
            <a:spLocks noGrp="1"/>
          </p:cNvSpPr>
          <p:nvPr>
            <p:ph type="ftr" sz="quarter" idx="11"/>
          </p:nvPr>
        </p:nvSpPr>
        <p:spPr/>
        <p:txBody>
          <a:bodyPr/>
          <a:lstStyle/>
          <a:p>
            <a:pPr>
              <a:defRPr/>
            </a:pPr>
            <a:r>
              <a:rPr lang="en-US" altLang="zh-CN"/>
              <a:t>LOGO</a:t>
            </a:r>
          </a:p>
        </p:txBody>
      </p:sp>
      <p:pic>
        <p:nvPicPr>
          <p:cNvPr id="6" name="图片 5">
            <a:extLst>
              <a:ext uri="{FF2B5EF4-FFF2-40B4-BE49-F238E27FC236}">
                <a16:creationId xmlns:a16="http://schemas.microsoft.com/office/drawing/2014/main" id="{94E7C8E7-2038-432E-A192-C31B5EA8755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785" t="10032" r="12644" b="8338"/>
          <a:stretch/>
        </p:blipFill>
        <p:spPr>
          <a:xfrm>
            <a:off x="10821" y="-76200"/>
            <a:ext cx="9110800" cy="6781800"/>
          </a:xfrm>
          <a:prstGeom prst="rect">
            <a:avLst/>
          </a:prstGeom>
        </p:spPr>
      </p:pic>
      <p:sp>
        <p:nvSpPr>
          <p:cNvPr id="7" name="椭圆 6">
            <a:extLst>
              <a:ext uri="{FF2B5EF4-FFF2-40B4-BE49-F238E27FC236}">
                <a16:creationId xmlns:a16="http://schemas.microsoft.com/office/drawing/2014/main" id="{563E2D9E-DDFD-52C9-B754-56BF7F385715}"/>
              </a:ext>
            </a:extLst>
          </p:cNvPr>
          <p:cNvSpPr/>
          <p:nvPr/>
        </p:nvSpPr>
        <p:spPr>
          <a:xfrm>
            <a:off x="1524000" y="1066800"/>
            <a:ext cx="1905000" cy="3581400"/>
          </a:xfrm>
          <a:prstGeom prst="ellipse">
            <a:avLst/>
          </a:prstGeom>
          <a:solidFill>
            <a:schemeClr val="accent1">
              <a:alpha val="3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CE2C0A1F-789D-3A90-9CDD-E6AD25D67F4C}"/>
              </a:ext>
            </a:extLst>
          </p:cNvPr>
          <p:cNvSpPr/>
          <p:nvPr/>
        </p:nvSpPr>
        <p:spPr>
          <a:xfrm>
            <a:off x="4876800" y="814388"/>
            <a:ext cx="3429000" cy="3581400"/>
          </a:xfrm>
          <a:prstGeom prst="ellipse">
            <a:avLst/>
          </a:prstGeom>
          <a:solidFill>
            <a:schemeClr val="accent1">
              <a:alpha val="3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86860393"/>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19459" name="页脚占位符 4"/>
          <p:cNvSpPr>
            <a:spLocks noGrp="1"/>
          </p:cNvSpPr>
          <p:nvPr>
            <p:ph type="ftr" sz="quarter" idx="11"/>
          </p:nvPr>
        </p:nvSpPr>
        <p:spPr>
          <a:noFill/>
        </p:spPr>
        <p:txBody>
          <a:bodyPr/>
          <a:lstStyle/>
          <a:p>
            <a:r>
              <a:rPr lang="en-US" altLang="zh-CN"/>
              <a:t>LOGO</a:t>
            </a:r>
          </a:p>
        </p:txBody>
      </p:sp>
      <p:sp>
        <p:nvSpPr>
          <p:cNvPr id="19460" name="Rectangle 2"/>
          <p:cNvSpPr>
            <a:spLocks noGrp="1" noChangeArrowheads="1"/>
          </p:cNvSpPr>
          <p:nvPr>
            <p:ph type="title"/>
          </p:nvPr>
        </p:nvSpPr>
        <p:spPr/>
        <p:txBody>
          <a:bodyPr/>
          <a:lstStyle/>
          <a:p>
            <a:pPr eaLnBrk="1" hangingPunct="1"/>
            <a:endParaRPr lang="zh-CN" altLang="zh-CN" sz="2800">
              <a:ea typeface="宋体" pitchFamily="2" charset="-122"/>
            </a:endParaRPr>
          </a:p>
        </p:txBody>
      </p:sp>
      <p:sp>
        <p:nvSpPr>
          <p:cNvPr id="19461" name="Rectangle 3"/>
          <p:cNvSpPr>
            <a:spLocks noGrp="1" noChangeArrowheads="1"/>
          </p:cNvSpPr>
          <p:nvPr>
            <p:ph type="body" idx="1"/>
          </p:nvPr>
        </p:nvSpPr>
        <p:spPr/>
        <p:txBody>
          <a:bodyPr/>
          <a:lstStyle/>
          <a:p>
            <a:pPr eaLnBrk="1" hangingPunct="1">
              <a:lnSpc>
                <a:spcPct val="150000"/>
              </a:lnSpc>
            </a:pPr>
            <a:r>
              <a:rPr lang="zh-CN" altLang="en-US">
                <a:ea typeface="宋体" pitchFamily="2" charset="-122"/>
              </a:rPr>
              <a:t>控制性详细规划</a:t>
            </a:r>
          </a:p>
          <a:p>
            <a:pPr lvl="1" eaLnBrk="1" hangingPunct="1">
              <a:lnSpc>
                <a:spcPct val="150000"/>
              </a:lnSpc>
            </a:pPr>
            <a:r>
              <a:rPr lang="zh-CN" altLang="en-US" b="1">
                <a:ea typeface="宋体" pitchFamily="2" charset="-122"/>
              </a:rPr>
              <a:t>用地布局规划：决定用地性质</a:t>
            </a:r>
          </a:p>
          <a:p>
            <a:pPr lvl="1" eaLnBrk="1" hangingPunct="1">
              <a:lnSpc>
                <a:spcPct val="150000"/>
              </a:lnSpc>
            </a:pPr>
            <a:r>
              <a:rPr lang="zh-CN" altLang="en-US" b="1">
                <a:ea typeface="宋体" pitchFamily="2" charset="-122"/>
              </a:rPr>
              <a:t>道路工程规划：决定道路红线、道路断面、车道宽度、交叉口形式等</a:t>
            </a:r>
          </a:p>
          <a:p>
            <a:pPr lvl="1" eaLnBrk="1" hangingPunct="1">
              <a:lnSpc>
                <a:spcPct val="150000"/>
              </a:lnSpc>
            </a:pPr>
            <a:r>
              <a:rPr lang="zh-CN" altLang="en-US" b="1">
                <a:ea typeface="宋体" pitchFamily="2" charset="-122"/>
              </a:rPr>
              <a:t>土地利用控制：决定开发强度</a:t>
            </a:r>
          </a:p>
          <a:p>
            <a:pPr lvl="1" eaLnBrk="1" hangingPunct="1">
              <a:lnSpc>
                <a:spcPct val="150000"/>
              </a:lnSpc>
            </a:pPr>
            <a:r>
              <a:rPr lang="zh-CN" altLang="en-US" b="1">
                <a:ea typeface="宋体" pitchFamily="2" charset="-122"/>
              </a:rPr>
              <a:t>城市管网规划：决定管线铺设</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标题 1"/>
          <p:cNvSpPr>
            <a:spLocks noGrp="1"/>
          </p:cNvSpPr>
          <p:nvPr>
            <p:ph type="title"/>
          </p:nvPr>
        </p:nvSpPr>
        <p:spPr/>
        <p:txBody>
          <a:bodyPr/>
          <a:lstStyle/>
          <a:p>
            <a:endParaRPr lang="zh-CN" altLang="en-US">
              <a:ea typeface="宋体" pitchFamily="2" charset="-122"/>
            </a:endParaRPr>
          </a:p>
        </p:txBody>
      </p:sp>
      <p:sp>
        <p:nvSpPr>
          <p:cNvPr id="4" name="日期占位符 3"/>
          <p:cNvSpPr>
            <a:spLocks noGrp="1"/>
          </p:cNvSpPr>
          <p:nvPr>
            <p:ph type="dt" sz="quarter" idx="10"/>
          </p:nvPr>
        </p:nvSpPr>
        <p:spPr/>
        <p:txBody>
          <a:bodyPr/>
          <a:lstStyle/>
          <a:p>
            <a:pPr>
              <a:defRPr/>
            </a:pPr>
            <a:r>
              <a:rPr lang="en-US" altLang="zh-CN"/>
              <a:t>www.themegallery.com</a:t>
            </a:r>
          </a:p>
        </p:txBody>
      </p:sp>
      <p:sp>
        <p:nvSpPr>
          <p:cNvPr id="20484" name="页脚占位符 4"/>
          <p:cNvSpPr>
            <a:spLocks noGrp="1"/>
          </p:cNvSpPr>
          <p:nvPr>
            <p:ph type="ftr" sz="quarter" idx="11"/>
          </p:nvPr>
        </p:nvSpPr>
        <p:spPr>
          <a:noFill/>
        </p:spPr>
        <p:txBody>
          <a:bodyPr/>
          <a:lstStyle/>
          <a:p>
            <a:r>
              <a:rPr lang="en-US" altLang="zh-CN"/>
              <a:t>LOGO</a:t>
            </a:r>
          </a:p>
        </p:txBody>
      </p:sp>
      <p:sp>
        <p:nvSpPr>
          <p:cNvPr id="20485" name="内容占位符 6"/>
          <p:cNvSpPr>
            <a:spLocks noGrp="1"/>
          </p:cNvSpPr>
          <p:nvPr>
            <p:ph idx="1"/>
          </p:nvPr>
        </p:nvSpPr>
        <p:spPr/>
        <p:txBody>
          <a:bodyPr/>
          <a:lstStyle/>
          <a:p>
            <a:endParaRPr lang="zh-CN" altLang="en-US">
              <a:ea typeface="宋体" pitchFamily="2" charset="-122"/>
            </a:endParaRPr>
          </a:p>
        </p:txBody>
      </p:sp>
      <p:pic>
        <p:nvPicPr>
          <p:cNvPr id="20486" name="Picture 3"/>
          <p:cNvPicPr>
            <a:picLocks noChangeAspect="1" noChangeArrowheads="1"/>
          </p:cNvPicPr>
          <p:nvPr/>
        </p:nvPicPr>
        <p:blipFill>
          <a:blip r:embed="rId2" cstate="print"/>
          <a:srcRect/>
          <a:stretch>
            <a:fillRect/>
          </a:stretch>
        </p:blipFill>
        <p:spPr bwMode="auto">
          <a:xfrm>
            <a:off x="90488" y="304800"/>
            <a:ext cx="8977312" cy="2590800"/>
          </a:xfrm>
          <a:prstGeom prst="rect">
            <a:avLst/>
          </a:prstGeom>
          <a:noFill/>
          <a:ln w="9525">
            <a:noFill/>
            <a:miter lim="800000"/>
            <a:headEnd/>
            <a:tailEnd/>
          </a:ln>
        </p:spPr>
      </p:pic>
      <p:pic>
        <p:nvPicPr>
          <p:cNvPr id="20487" name="Picture 4"/>
          <p:cNvPicPr>
            <a:picLocks noChangeAspect="1" noChangeArrowheads="1"/>
          </p:cNvPicPr>
          <p:nvPr/>
        </p:nvPicPr>
        <p:blipFill>
          <a:blip r:embed="rId3" cstate="print"/>
          <a:srcRect/>
          <a:stretch>
            <a:fillRect/>
          </a:stretch>
        </p:blipFill>
        <p:spPr bwMode="auto">
          <a:xfrm>
            <a:off x="96838" y="3429000"/>
            <a:ext cx="8818562" cy="2362200"/>
          </a:xfrm>
          <a:prstGeom prst="rect">
            <a:avLst/>
          </a:prstGeom>
          <a:noFill/>
          <a:ln w="9525">
            <a:noFill/>
            <a:miter lim="800000"/>
            <a:headEnd/>
            <a:tailEnd/>
          </a:ln>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21507" name="页脚占位符 4"/>
          <p:cNvSpPr>
            <a:spLocks noGrp="1"/>
          </p:cNvSpPr>
          <p:nvPr>
            <p:ph type="ftr" sz="quarter" idx="11"/>
          </p:nvPr>
        </p:nvSpPr>
        <p:spPr>
          <a:noFill/>
        </p:spPr>
        <p:txBody>
          <a:bodyPr/>
          <a:lstStyle/>
          <a:p>
            <a:r>
              <a:rPr lang="en-US" altLang="zh-CN"/>
              <a:t>LOGO</a:t>
            </a:r>
          </a:p>
        </p:txBody>
      </p:sp>
      <p:sp>
        <p:nvSpPr>
          <p:cNvPr id="21508"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21509" name="Rectangle 3"/>
          <p:cNvSpPr>
            <a:spLocks noGrp="1" noChangeArrowheads="1"/>
          </p:cNvSpPr>
          <p:nvPr>
            <p:ph type="body" idx="1"/>
          </p:nvPr>
        </p:nvSpPr>
        <p:spPr/>
        <p:txBody>
          <a:bodyPr/>
          <a:lstStyle/>
          <a:p>
            <a:pPr eaLnBrk="1" hangingPunct="1">
              <a:lnSpc>
                <a:spcPct val="150000"/>
              </a:lnSpc>
            </a:pPr>
            <a:r>
              <a:rPr lang="zh-CN" altLang="en-US" dirty="0">
                <a:ea typeface="宋体" pitchFamily="2" charset="-122"/>
              </a:rPr>
              <a:t>建设</a:t>
            </a:r>
          </a:p>
          <a:p>
            <a:pPr lvl="1" eaLnBrk="1" hangingPunct="1">
              <a:lnSpc>
                <a:spcPct val="150000"/>
              </a:lnSpc>
            </a:pPr>
            <a:r>
              <a:rPr lang="zh-CN" altLang="en-US" b="1" dirty="0">
                <a:ea typeface="宋体" pitchFamily="2" charset="-122"/>
              </a:rPr>
              <a:t>建筑物建设（根据控规）</a:t>
            </a:r>
          </a:p>
          <a:p>
            <a:pPr lvl="1" eaLnBrk="1" hangingPunct="1">
              <a:lnSpc>
                <a:spcPct val="150000"/>
              </a:lnSpc>
            </a:pPr>
            <a:r>
              <a:rPr lang="zh-CN" altLang="en-US" b="1" dirty="0">
                <a:ea typeface="宋体" pitchFamily="2" charset="-122"/>
              </a:rPr>
              <a:t>道路建设（根据控规或地形图）</a:t>
            </a:r>
          </a:p>
          <a:p>
            <a:pPr lvl="1" eaLnBrk="1" hangingPunct="1">
              <a:lnSpc>
                <a:spcPct val="150000"/>
              </a:lnSpc>
            </a:pPr>
            <a:r>
              <a:rPr lang="zh-CN" altLang="en-US" b="1" dirty="0">
                <a:ea typeface="宋体" pitchFamily="2" charset="-122"/>
              </a:rPr>
              <a:t>交通管理设施建设</a:t>
            </a:r>
          </a:p>
          <a:p>
            <a:pPr lvl="1" eaLnBrk="1" hangingPunct="1">
              <a:lnSpc>
                <a:spcPct val="150000"/>
              </a:lnSpc>
            </a:pPr>
            <a:r>
              <a:rPr lang="zh-CN" altLang="en-US" b="1" dirty="0">
                <a:ea typeface="宋体" pitchFamily="2" charset="-122"/>
              </a:rPr>
              <a:t>各类其他城市设施建设</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22531" name="页脚占位符 4"/>
          <p:cNvSpPr>
            <a:spLocks noGrp="1"/>
          </p:cNvSpPr>
          <p:nvPr>
            <p:ph type="ftr" sz="quarter" idx="11"/>
          </p:nvPr>
        </p:nvSpPr>
        <p:spPr>
          <a:noFill/>
        </p:spPr>
        <p:txBody>
          <a:bodyPr/>
          <a:lstStyle/>
          <a:p>
            <a:r>
              <a:rPr lang="en-US" altLang="zh-CN"/>
              <a:t>LOGO</a:t>
            </a:r>
          </a:p>
        </p:txBody>
      </p:sp>
      <p:sp>
        <p:nvSpPr>
          <p:cNvPr id="22532"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22533" name="Rectangle 3"/>
          <p:cNvSpPr>
            <a:spLocks noGrp="1" noChangeArrowheads="1"/>
          </p:cNvSpPr>
          <p:nvPr>
            <p:ph type="body" idx="1"/>
          </p:nvPr>
        </p:nvSpPr>
        <p:spPr/>
        <p:txBody>
          <a:bodyPr/>
          <a:lstStyle/>
          <a:p>
            <a:pPr eaLnBrk="1" hangingPunct="1">
              <a:lnSpc>
                <a:spcPct val="140000"/>
              </a:lnSpc>
            </a:pPr>
            <a:r>
              <a:rPr lang="zh-CN" altLang="en-US">
                <a:ea typeface="宋体" pitchFamily="2" charset="-122"/>
              </a:rPr>
              <a:t>管理</a:t>
            </a:r>
          </a:p>
          <a:p>
            <a:pPr lvl="1" eaLnBrk="1" hangingPunct="1">
              <a:lnSpc>
                <a:spcPct val="140000"/>
              </a:lnSpc>
            </a:pPr>
            <a:r>
              <a:rPr lang="zh-CN" altLang="en-US" b="1">
                <a:ea typeface="宋体" pitchFamily="2" charset="-122"/>
              </a:rPr>
              <a:t>以交通设施建设为基础，以法规规范、日常管理手段为表现。</a:t>
            </a:r>
          </a:p>
          <a:p>
            <a:pPr lvl="1" eaLnBrk="1" hangingPunct="1">
              <a:lnSpc>
                <a:spcPct val="140000"/>
              </a:lnSpc>
            </a:pPr>
            <a:r>
              <a:rPr lang="zh-CN" altLang="en-US" b="1">
                <a:ea typeface="宋体" pitchFamily="2" charset="-122"/>
              </a:rPr>
              <a:t>充分发挥现有设施和手段的力量，保证安全，提高效率。</a:t>
            </a:r>
          </a:p>
          <a:p>
            <a:pPr lvl="1" eaLnBrk="1" hangingPunct="1">
              <a:lnSpc>
                <a:spcPct val="140000"/>
              </a:lnSpc>
            </a:pPr>
            <a:r>
              <a:rPr lang="zh-CN" altLang="en-US" b="1">
                <a:ea typeface="宋体" pitchFamily="2" charset="-122"/>
              </a:rPr>
              <a:t>为规划、建设提出要求和建议。</a:t>
            </a:r>
          </a:p>
          <a:p>
            <a:pPr lvl="1" eaLnBrk="1" hangingPunct="1">
              <a:lnSpc>
                <a:spcPct val="140000"/>
              </a:lnSpc>
            </a:pPr>
            <a:r>
              <a:rPr lang="zh-CN" altLang="en-US" b="1">
                <a:ea typeface="宋体" pitchFamily="2" charset="-122"/>
              </a:rPr>
              <a:t>以交通管理指导城市交通发展。</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1028" name="页脚占位符 4"/>
          <p:cNvSpPr>
            <a:spLocks noGrp="1"/>
          </p:cNvSpPr>
          <p:nvPr>
            <p:ph type="ftr" sz="quarter" idx="11"/>
          </p:nvPr>
        </p:nvSpPr>
        <p:spPr>
          <a:noFill/>
        </p:spPr>
        <p:txBody>
          <a:bodyPr/>
          <a:lstStyle/>
          <a:p>
            <a:r>
              <a:rPr lang="en-US" altLang="zh-CN"/>
              <a:t>LOGO</a:t>
            </a:r>
          </a:p>
        </p:txBody>
      </p:sp>
      <p:sp>
        <p:nvSpPr>
          <p:cNvPr id="1029" name="Rectangle 5"/>
          <p:cNvSpPr>
            <a:spLocks noGrp="1" noChangeArrowheads="1"/>
          </p:cNvSpPr>
          <p:nvPr>
            <p:ph type="title"/>
          </p:nvPr>
        </p:nvSpPr>
        <p:spPr/>
        <p:txBody>
          <a:bodyPr/>
          <a:lstStyle/>
          <a:p>
            <a:pPr eaLnBrk="1" hangingPunct="1"/>
            <a:endParaRPr lang="zh-CN" altLang="zh-CN">
              <a:ea typeface="宋体" pitchFamily="2" charset="-122"/>
            </a:endParaRPr>
          </a:p>
        </p:txBody>
      </p:sp>
      <p:graphicFrame>
        <p:nvGraphicFramePr>
          <p:cNvPr id="1026" name="Object 4"/>
          <p:cNvGraphicFramePr>
            <a:graphicFrameLocks noGrp="1" noChangeAspect="1"/>
          </p:cNvGraphicFramePr>
          <p:nvPr>
            <p:ph idx="1"/>
          </p:nvPr>
        </p:nvGraphicFramePr>
        <p:xfrm>
          <a:off x="914400" y="76200"/>
          <a:ext cx="7239000" cy="6430963"/>
        </p:xfrm>
        <a:graphic>
          <a:graphicData uri="http://schemas.openxmlformats.org/presentationml/2006/ole">
            <mc:AlternateContent xmlns:mc="http://schemas.openxmlformats.org/markup-compatibility/2006">
              <mc:Choice xmlns:v="urn:schemas-microsoft-com:vml" Requires="v">
                <p:oleObj name="Visio" r:id="rId2" imgW="6154877" imgH="6874567" progId="">
                  <p:embed/>
                </p:oleObj>
              </mc:Choice>
              <mc:Fallback>
                <p:oleObj name="Visio" r:id="rId2" imgW="6154877" imgH="6874567" progId="">
                  <p:embed/>
                  <p:pic>
                    <p:nvPicPr>
                      <p:cNvPr id="0" name="Object 4"/>
                      <p:cNvPicPr>
                        <a:picLocks noChangeAspect="1" noChangeArrowheads="1"/>
                      </p:cNvPicPr>
                      <p:nvPr/>
                    </p:nvPicPr>
                    <p:blipFill>
                      <a:blip r:embed="rId3">
                        <a:extLst>
                          <a:ext uri="{28A0092B-C50C-407E-A947-70E740481C1C}">
                            <a14:useLocalDpi xmlns:a14="http://schemas.microsoft.com/office/drawing/2010/main" val="0"/>
                          </a:ext>
                        </a:extLst>
                      </a:blip>
                      <a:srcRect b="20454"/>
                      <a:stretch>
                        <a:fillRect/>
                      </a:stretch>
                    </p:blipFill>
                    <p:spPr bwMode="auto">
                      <a:xfrm>
                        <a:off x="914400" y="76200"/>
                        <a:ext cx="7239000" cy="64309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23555" name="页脚占位符 4"/>
          <p:cNvSpPr>
            <a:spLocks noGrp="1"/>
          </p:cNvSpPr>
          <p:nvPr>
            <p:ph type="ftr" sz="quarter" idx="11"/>
          </p:nvPr>
        </p:nvSpPr>
        <p:spPr>
          <a:noFill/>
        </p:spPr>
        <p:txBody>
          <a:bodyPr/>
          <a:lstStyle/>
          <a:p>
            <a:r>
              <a:rPr lang="en-US" altLang="zh-CN"/>
              <a:t>LOGO</a:t>
            </a:r>
          </a:p>
        </p:txBody>
      </p:sp>
      <p:sp>
        <p:nvSpPr>
          <p:cNvPr id="23556" name="Rectangle 2"/>
          <p:cNvSpPr>
            <a:spLocks noGrp="1" noChangeArrowheads="1"/>
          </p:cNvSpPr>
          <p:nvPr>
            <p:ph type="title"/>
          </p:nvPr>
        </p:nvSpPr>
        <p:spPr/>
        <p:txBody>
          <a:bodyPr/>
          <a:lstStyle/>
          <a:p>
            <a:pPr eaLnBrk="1" hangingPunct="1"/>
            <a:r>
              <a:rPr lang="zh-CN" altLang="en-US" dirty="0">
                <a:solidFill>
                  <a:srgbClr val="FF0000"/>
                </a:solidFill>
                <a:ea typeface="宋体" pitchFamily="2" charset="-122"/>
              </a:rPr>
              <a:t>交通管理原则</a:t>
            </a:r>
          </a:p>
        </p:txBody>
      </p:sp>
      <p:sp>
        <p:nvSpPr>
          <p:cNvPr id="23557" name="Rectangle 3"/>
          <p:cNvSpPr>
            <a:spLocks noGrp="1" noChangeArrowheads="1"/>
          </p:cNvSpPr>
          <p:nvPr>
            <p:ph type="body" idx="1"/>
          </p:nvPr>
        </p:nvSpPr>
        <p:spPr/>
        <p:txBody>
          <a:bodyPr/>
          <a:lstStyle/>
          <a:p>
            <a:pPr eaLnBrk="1" hangingPunct="1">
              <a:lnSpc>
                <a:spcPct val="90000"/>
              </a:lnSpc>
            </a:pPr>
            <a:r>
              <a:rPr lang="zh-CN" altLang="en-US">
                <a:ea typeface="宋体" pitchFamily="2" charset="-122"/>
              </a:rPr>
              <a:t>均衡原则</a:t>
            </a:r>
          </a:p>
          <a:p>
            <a:pPr lvl="1" eaLnBrk="1" hangingPunct="1">
              <a:lnSpc>
                <a:spcPct val="90000"/>
              </a:lnSpc>
            </a:pPr>
            <a:r>
              <a:rPr lang="zh-CN" altLang="en-US" b="1">
                <a:ea typeface="宋体" pitchFamily="2" charset="-122"/>
              </a:rPr>
              <a:t>城市发展与交通系统均衡</a:t>
            </a:r>
          </a:p>
          <a:p>
            <a:pPr lvl="1" eaLnBrk="1" hangingPunct="1">
              <a:lnSpc>
                <a:spcPct val="90000"/>
              </a:lnSpc>
            </a:pPr>
            <a:r>
              <a:rPr lang="zh-CN" altLang="en-US" b="1">
                <a:ea typeface="宋体" pitchFamily="2" charset="-122"/>
              </a:rPr>
              <a:t>设施建设与交通管理均衡</a:t>
            </a:r>
          </a:p>
          <a:p>
            <a:pPr lvl="1" eaLnBrk="1" hangingPunct="1">
              <a:lnSpc>
                <a:spcPct val="90000"/>
              </a:lnSpc>
            </a:pPr>
            <a:r>
              <a:rPr lang="zh-CN" altLang="en-US" b="1">
                <a:ea typeface="宋体" pitchFamily="2" charset="-122"/>
              </a:rPr>
              <a:t>交通参与者利益均衡</a:t>
            </a:r>
          </a:p>
          <a:p>
            <a:pPr lvl="1" eaLnBrk="1" hangingPunct="1">
              <a:lnSpc>
                <a:spcPct val="90000"/>
              </a:lnSpc>
            </a:pPr>
            <a:r>
              <a:rPr lang="zh-CN" altLang="en-US" b="1">
                <a:ea typeface="宋体" pitchFamily="2" charset="-122"/>
              </a:rPr>
              <a:t>交通流量均衡</a:t>
            </a:r>
          </a:p>
          <a:p>
            <a:pPr lvl="1" eaLnBrk="1" hangingPunct="1">
              <a:lnSpc>
                <a:spcPct val="90000"/>
              </a:lnSpc>
            </a:pPr>
            <a:r>
              <a:rPr lang="zh-CN" altLang="en-US" b="1">
                <a:ea typeface="宋体" pitchFamily="2" charset="-122"/>
              </a:rPr>
              <a:t>管理手段优势与劣势均衡</a:t>
            </a:r>
          </a:p>
          <a:p>
            <a:pPr lvl="1" eaLnBrk="1" hangingPunct="1">
              <a:lnSpc>
                <a:spcPct val="90000"/>
              </a:lnSpc>
            </a:pPr>
            <a:r>
              <a:rPr lang="zh-CN" altLang="en-US" b="1">
                <a:ea typeface="宋体" pitchFamily="2" charset="-122"/>
              </a:rPr>
              <a:t>效率与安全均衡</a:t>
            </a:r>
          </a:p>
          <a:p>
            <a:pPr eaLnBrk="1" hangingPunct="1">
              <a:lnSpc>
                <a:spcPct val="90000"/>
              </a:lnSpc>
            </a:pPr>
            <a:r>
              <a:rPr lang="zh-CN" altLang="en-US">
                <a:ea typeface="宋体" pitchFamily="2" charset="-122"/>
              </a:rPr>
              <a:t>对立统一</a:t>
            </a:r>
          </a:p>
          <a:p>
            <a:pPr lvl="1" eaLnBrk="1" hangingPunct="1">
              <a:lnSpc>
                <a:spcPct val="90000"/>
              </a:lnSpc>
            </a:pPr>
            <a:r>
              <a:rPr lang="zh-CN" altLang="en-US" b="1">
                <a:ea typeface="宋体" pitchFamily="2" charset="-122"/>
              </a:rPr>
              <a:t>堵（禁止）与疏（诱导）的统一</a:t>
            </a:r>
          </a:p>
          <a:p>
            <a:pPr lvl="1" eaLnBrk="1" hangingPunct="1">
              <a:lnSpc>
                <a:spcPct val="90000"/>
              </a:lnSpc>
            </a:pPr>
            <a:r>
              <a:rPr lang="zh-CN" altLang="en-US" b="1">
                <a:ea typeface="宋体" pitchFamily="2" charset="-122"/>
              </a:rPr>
              <a:t>拥堵与畅通的统一</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24579" name="页脚占位符 4"/>
          <p:cNvSpPr>
            <a:spLocks noGrp="1"/>
          </p:cNvSpPr>
          <p:nvPr>
            <p:ph type="ftr" sz="quarter" idx="11"/>
          </p:nvPr>
        </p:nvSpPr>
        <p:spPr>
          <a:noFill/>
        </p:spPr>
        <p:txBody>
          <a:bodyPr/>
          <a:lstStyle/>
          <a:p>
            <a:r>
              <a:rPr lang="en-US" altLang="zh-CN"/>
              <a:t>LOGO</a:t>
            </a:r>
          </a:p>
        </p:txBody>
      </p:sp>
      <p:sp>
        <p:nvSpPr>
          <p:cNvPr id="24580"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24581" name="Rectangle 3"/>
          <p:cNvSpPr>
            <a:spLocks noGrp="1" noChangeArrowheads="1"/>
          </p:cNvSpPr>
          <p:nvPr>
            <p:ph type="body" idx="1"/>
          </p:nvPr>
        </p:nvSpPr>
        <p:spPr/>
        <p:txBody>
          <a:bodyPr/>
          <a:lstStyle/>
          <a:p>
            <a:pPr eaLnBrk="1" hangingPunct="1">
              <a:lnSpc>
                <a:spcPct val="90000"/>
              </a:lnSpc>
            </a:pPr>
            <a:r>
              <a:rPr lang="zh-CN" altLang="en-US">
                <a:ea typeface="宋体" pitchFamily="2" charset="-122"/>
              </a:rPr>
              <a:t>交通分离原则</a:t>
            </a:r>
          </a:p>
          <a:p>
            <a:pPr lvl="1" eaLnBrk="1" hangingPunct="1">
              <a:lnSpc>
                <a:spcPct val="90000"/>
              </a:lnSpc>
            </a:pPr>
            <a:r>
              <a:rPr lang="zh-CN" altLang="en-US" b="1">
                <a:ea typeface="宋体" pitchFamily="2" charset="-122"/>
              </a:rPr>
              <a:t>将道路上各种交通形态在空间和时间上进行分离</a:t>
            </a:r>
          </a:p>
          <a:p>
            <a:pPr eaLnBrk="1" hangingPunct="1">
              <a:lnSpc>
                <a:spcPct val="90000"/>
              </a:lnSpc>
            </a:pPr>
            <a:r>
              <a:rPr lang="zh-CN" altLang="en-US">
                <a:ea typeface="宋体" pitchFamily="2" charset="-122"/>
              </a:rPr>
              <a:t>交通连续原则</a:t>
            </a:r>
          </a:p>
          <a:p>
            <a:pPr lvl="1" eaLnBrk="1" hangingPunct="1">
              <a:lnSpc>
                <a:spcPct val="90000"/>
              </a:lnSpc>
            </a:pPr>
            <a:r>
              <a:rPr lang="zh-CN" altLang="en-US" b="1">
                <a:ea typeface="宋体" pitchFamily="2" charset="-122"/>
              </a:rPr>
              <a:t>交通工程及安全设施的连续性</a:t>
            </a:r>
          </a:p>
          <a:p>
            <a:pPr lvl="1" eaLnBrk="1" hangingPunct="1">
              <a:lnSpc>
                <a:spcPct val="90000"/>
              </a:lnSpc>
            </a:pPr>
            <a:r>
              <a:rPr lang="zh-CN" altLang="en-US" b="1">
                <a:ea typeface="宋体" pitchFamily="2" charset="-122"/>
              </a:rPr>
              <a:t>换乘系统的连续性</a:t>
            </a:r>
          </a:p>
          <a:p>
            <a:pPr eaLnBrk="1" hangingPunct="1">
              <a:lnSpc>
                <a:spcPct val="90000"/>
              </a:lnSpc>
            </a:pPr>
            <a:r>
              <a:rPr lang="zh-CN" altLang="en-US">
                <a:ea typeface="宋体" pitchFamily="2" charset="-122"/>
              </a:rPr>
              <a:t>交通总量削减原则</a:t>
            </a:r>
          </a:p>
          <a:p>
            <a:pPr lvl="1" eaLnBrk="1" hangingPunct="1">
              <a:lnSpc>
                <a:spcPct val="90000"/>
              </a:lnSpc>
            </a:pPr>
            <a:r>
              <a:rPr lang="zh-CN" altLang="en-US" b="1">
                <a:ea typeface="宋体" pitchFamily="2" charset="-122"/>
              </a:rPr>
              <a:t>削减交通总流量 </a:t>
            </a:r>
          </a:p>
          <a:p>
            <a:pPr eaLnBrk="1" hangingPunct="1">
              <a:lnSpc>
                <a:spcPct val="90000"/>
              </a:lnSpc>
            </a:pPr>
            <a:r>
              <a:rPr lang="zh-CN" altLang="en-US">
                <a:ea typeface="宋体" pitchFamily="2" charset="-122"/>
              </a:rPr>
              <a:t>优先权原则</a:t>
            </a:r>
          </a:p>
          <a:p>
            <a:pPr lvl="1" eaLnBrk="1" hangingPunct="1">
              <a:lnSpc>
                <a:spcPct val="90000"/>
              </a:lnSpc>
            </a:pPr>
            <a:r>
              <a:rPr lang="zh-CN" altLang="en-US" b="1">
                <a:ea typeface="宋体" pitchFamily="2" charset="-122"/>
              </a:rPr>
              <a:t>流向优先和交通物体优先</a:t>
            </a: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25603" name="页脚占位符 4"/>
          <p:cNvSpPr>
            <a:spLocks noGrp="1"/>
          </p:cNvSpPr>
          <p:nvPr>
            <p:ph type="ftr" sz="quarter" idx="11"/>
          </p:nvPr>
        </p:nvSpPr>
        <p:spPr>
          <a:noFill/>
        </p:spPr>
        <p:txBody>
          <a:bodyPr/>
          <a:lstStyle/>
          <a:p>
            <a:r>
              <a:rPr lang="en-US" altLang="zh-CN"/>
              <a:t>LOGO</a:t>
            </a:r>
          </a:p>
        </p:txBody>
      </p:sp>
      <p:sp>
        <p:nvSpPr>
          <p:cNvPr id="25604" name="Rectangle 2"/>
          <p:cNvSpPr>
            <a:spLocks noGrp="1" noChangeArrowheads="1"/>
          </p:cNvSpPr>
          <p:nvPr>
            <p:ph type="title"/>
          </p:nvPr>
        </p:nvSpPr>
        <p:spPr/>
        <p:txBody>
          <a:bodyPr/>
          <a:lstStyle/>
          <a:p>
            <a:pPr eaLnBrk="1" hangingPunct="1"/>
            <a:r>
              <a:rPr lang="zh-CN" altLang="en-US" dirty="0">
                <a:solidFill>
                  <a:srgbClr val="FF0000"/>
                </a:solidFill>
                <a:ea typeface="宋体" pitchFamily="2" charset="-122"/>
              </a:rPr>
              <a:t>交通管理阶段 </a:t>
            </a:r>
          </a:p>
        </p:txBody>
      </p:sp>
      <p:sp>
        <p:nvSpPr>
          <p:cNvPr id="25605" name="Rectangle 3"/>
          <p:cNvSpPr>
            <a:spLocks noGrp="1" noChangeArrowheads="1"/>
          </p:cNvSpPr>
          <p:nvPr>
            <p:ph type="body" idx="1"/>
          </p:nvPr>
        </p:nvSpPr>
        <p:spPr/>
        <p:txBody>
          <a:bodyPr/>
          <a:lstStyle/>
          <a:p>
            <a:pPr eaLnBrk="1" hangingPunct="1"/>
            <a:r>
              <a:rPr lang="zh-CN" altLang="en-US" dirty="0">
                <a:ea typeface="宋体" pitchFamily="2" charset="-122"/>
              </a:rPr>
              <a:t>传统交通管理</a:t>
            </a:r>
          </a:p>
          <a:p>
            <a:pPr lvl="1" eaLnBrk="1" hangingPunct="1"/>
            <a:r>
              <a:rPr lang="zh-CN" altLang="en-US" b="1" dirty="0">
                <a:ea typeface="宋体" pitchFamily="2" charset="-122"/>
              </a:rPr>
              <a:t>单点局部管理</a:t>
            </a:r>
          </a:p>
          <a:p>
            <a:pPr lvl="1" eaLnBrk="1" hangingPunct="1"/>
            <a:r>
              <a:rPr lang="zh-CN" altLang="en-US" b="1" dirty="0">
                <a:ea typeface="宋体" pitchFamily="2" charset="-122"/>
              </a:rPr>
              <a:t>传统管理设施和管理手段</a:t>
            </a:r>
          </a:p>
          <a:p>
            <a:pPr eaLnBrk="1" hangingPunct="1"/>
            <a:r>
              <a:rPr lang="zh-CN" altLang="en-US" dirty="0">
                <a:ea typeface="宋体" pitchFamily="2" charset="-122"/>
              </a:rPr>
              <a:t>交通系统管理</a:t>
            </a:r>
          </a:p>
          <a:p>
            <a:pPr lvl="1" eaLnBrk="1" hangingPunct="1"/>
            <a:r>
              <a:rPr lang="zh-CN" altLang="en-US" b="1" dirty="0">
                <a:ea typeface="宋体" pitchFamily="2" charset="-122"/>
              </a:rPr>
              <a:t>从城市道路全局进行交通组织</a:t>
            </a:r>
          </a:p>
          <a:p>
            <a:pPr lvl="1" eaLnBrk="1" hangingPunct="1"/>
            <a:r>
              <a:rPr lang="zh-CN" altLang="en-US" b="1" dirty="0">
                <a:ea typeface="宋体" pitchFamily="2" charset="-122"/>
              </a:rPr>
              <a:t>从各种交通方式整体进行交通组织</a:t>
            </a:r>
          </a:p>
          <a:p>
            <a:pPr eaLnBrk="1" hangingPunct="1"/>
            <a:r>
              <a:rPr lang="zh-CN" altLang="en-US" dirty="0">
                <a:ea typeface="宋体" pitchFamily="2" charset="-122"/>
              </a:rPr>
              <a:t>交通需求管理</a:t>
            </a:r>
          </a:p>
          <a:p>
            <a:pPr lvl="1" eaLnBrk="1" hangingPunct="1"/>
            <a:r>
              <a:rPr lang="zh-CN" altLang="en-US" b="1" dirty="0">
                <a:ea typeface="宋体" pitchFamily="2" charset="-122"/>
              </a:rPr>
              <a:t>引导人们交通需求，科学使用道路交通设施的有限资源</a:t>
            </a:r>
            <a:endParaRPr lang="zh-CN" altLang="en-US" dirty="0">
              <a:ea typeface="宋体" pitchFamily="2" charset="-122"/>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011E24-4194-8E92-0B64-256E65DBE497}"/>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CB1492E6-1757-2DFC-BC96-AC524AD22BD2}"/>
              </a:ext>
            </a:extLst>
          </p:cNvPr>
          <p:cNvSpPr>
            <a:spLocks noGrp="1"/>
          </p:cNvSpPr>
          <p:nvPr>
            <p:ph idx="1"/>
          </p:nvPr>
        </p:nvSpPr>
        <p:spPr/>
        <p:txBody>
          <a:bodyPr/>
          <a:lstStyle/>
          <a:p>
            <a:r>
              <a:rPr lang="zh-CN" altLang="en-US" dirty="0"/>
              <a:t>参考教材</a:t>
            </a:r>
            <a:endParaRPr lang="en-US" altLang="zh-CN" dirty="0"/>
          </a:p>
          <a:p>
            <a:pPr lvl="1"/>
            <a:r>
              <a:rPr lang="zh-CN" altLang="en-US" sz="2400" b="1" dirty="0">
                <a:latin typeface="宋体" panose="02010600030101010101" pitchFamily="2" charset="-122"/>
                <a:ea typeface="宋体" panose="02010600030101010101" pitchFamily="2" charset="-122"/>
              </a:rPr>
              <a:t>交通管理与控制  （第</a:t>
            </a:r>
            <a:r>
              <a:rPr lang="en-US" altLang="zh-CN" sz="2400" b="1" dirty="0">
                <a:latin typeface="宋体" panose="02010600030101010101" pitchFamily="2" charset="-122"/>
                <a:ea typeface="宋体" panose="02010600030101010101" pitchFamily="2" charset="-122"/>
              </a:rPr>
              <a:t>2</a:t>
            </a:r>
            <a:r>
              <a:rPr lang="zh-CN" altLang="en-US" sz="2400" b="1" dirty="0">
                <a:latin typeface="宋体" panose="02010600030101010101" pitchFamily="2" charset="-122"/>
                <a:ea typeface="宋体" panose="02010600030101010101" pitchFamily="2" charset="-122"/>
              </a:rPr>
              <a:t>版）罗霞、刘澜、刘海旭</a:t>
            </a:r>
            <a:endParaRPr lang="en-US" altLang="zh-CN" sz="2400" b="1" dirty="0">
              <a:latin typeface="宋体" panose="02010600030101010101" pitchFamily="2" charset="-122"/>
              <a:ea typeface="宋体" panose="02010600030101010101" pitchFamily="2" charset="-122"/>
            </a:endParaRPr>
          </a:p>
          <a:p>
            <a:pPr lvl="1"/>
            <a:r>
              <a:rPr lang="zh-CN" altLang="en-US" sz="2400" b="1" dirty="0">
                <a:latin typeface="宋体" panose="02010600030101010101" pitchFamily="2" charset="-122"/>
                <a:ea typeface="宋体" panose="02010600030101010101" pitchFamily="2" charset="-122"/>
              </a:rPr>
              <a:t>交通管理与控制  （第</a:t>
            </a:r>
            <a:r>
              <a:rPr lang="en-US" altLang="zh-CN" sz="2400" b="1" dirty="0">
                <a:latin typeface="宋体" panose="02010600030101010101" pitchFamily="2" charset="-122"/>
                <a:ea typeface="宋体" panose="02010600030101010101" pitchFamily="2" charset="-122"/>
              </a:rPr>
              <a:t>6</a:t>
            </a:r>
            <a:r>
              <a:rPr lang="zh-CN" altLang="en-US" sz="2400" b="1" dirty="0">
                <a:latin typeface="宋体" panose="02010600030101010101" pitchFamily="2" charset="-122"/>
                <a:ea typeface="宋体" panose="02010600030101010101" pitchFamily="2" charset="-122"/>
              </a:rPr>
              <a:t>版）吴兵、李晔</a:t>
            </a:r>
            <a:endParaRPr lang="en-US" altLang="zh-CN" sz="2400" b="1" dirty="0">
              <a:latin typeface="宋体" panose="02010600030101010101" pitchFamily="2" charset="-122"/>
              <a:ea typeface="宋体" panose="02010600030101010101" pitchFamily="2" charset="-122"/>
            </a:endParaRPr>
          </a:p>
          <a:p>
            <a:pPr lvl="1"/>
            <a:r>
              <a:rPr lang="zh-CN" altLang="en-US" sz="2400" b="1" dirty="0">
                <a:latin typeface="宋体" panose="02010600030101010101" pitchFamily="2" charset="-122"/>
                <a:ea typeface="宋体" panose="02010600030101010101" pitchFamily="2" charset="-122"/>
              </a:rPr>
              <a:t>道路交通组织优化         翟忠民</a:t>
            </a:r>
            <a:endParaRPr lang="en-US" altLang="zh-CN" sz="2400" b="1" dirty="0">
              <a:latin typeface="宋体" panose="02010600030101010101" pitchFamily="2" charset="-122"/>
              <a:ea typeface="宋体" panose="02010600030101010101" pitchFamily="2" charset="-122"/>
            </a:endParaRPr>
          </a:p>
          <a:p>
            <a:pPr lvl="1"/>
            <a:r>
              <a:rPr lang="zh-CN" altLang="en-US" sz="2400" b="1" dirty="0">
                <a:latin typeface="宋体" panose="02010600030101010101" pitchFamily="2" charset="-122"/>
                <a:ea typeface="宋体" panose="02010600030101010101" pitchFamily="2" charset="-122"/>
              </a:rPr>
              <a:t>道路交通实战案例         翟忠民</a:t>
            </a:r>
            <a:endParaRPr lang="en-US" altLang="zh-CN" sz="2400" b="1" dirty="0">
              <a:latin typeface="宋体" panose="02010600030101010101" pitchFamily="2" charset="-122"/>
              <a:ea typeface="宋体" panose="02010600030101010101" pitchFamily="2" charset="-122"/>
            </a:endParaRPr>
          </a:p>
          <a:p>
            <a:pPr lvl="1"/>
            <a:endParaRPr lang="zh-CN" altLang="en-US" sz="2400" b="1" dirty="0">
              <a:latin typeface="宋体" panose="02010600030101010101" pitchFamily="2" charset="-122"/>
              <a:ea typeface="宋体" panose="02010600030101010101" pitchFamily="2" charset="-122"/>
            </a:endParaRPr>
          </a:p>
        </p:txBody>
      </p:sp>
      <p:sp>
        <p:nvSpPr>
          <p:cNvPr id="4" name="日期占位符 3">
            <a:extLst>
              <a:ext uri="{FF2B5EF4-FFF2-40B4-BE49-F238E27FC236}">
                <a16:creationId xmlns:a16="http://schemas.microsoft.com/office/drawing/2014/main" id="{C33C37BE-E096-720C-DDC4-E3A8A3855BC5}"/>
              </a:ext>
            </a:extLst>
          </p:cNvPr>
          <p:cNvSpPr>
            <a:spLocks noGrp="1"/>
          </p:cNvSpPr>
          <p:nvPr>
            <p:ph type="dt" sz="half" idx="10"/>
          </p:nvPr>
        </p:nvSpPr>
        <p:spPr/>
        <p:txBody>
          <a:bodyPr/>
          <a:lstStyle/>
          <a:p>
            <a:pPr>
              <a:defRPr/>
            </a:pPr>
            <a:r>
              <a:rPr lang="en-US" altLang="zh-CN"/>
              <a:t>www.themegallery.com</a:t>
            </a:r>
          </a:p>
        </p:txBody>
      </p:sp>
      <p:sp>
        <p:nvSpPr>
          <p:cNvPr id="5" name="页脚占位符 4">
            <a:extLst>
              <a:ext uri="{FF2B5EF4-FFF2-40B4-BE49-F238E27FC236}">
                <a16:creationId xmlns:a16="http://schemas.microsoft.com/office/drawing/2014/main" id="{AEE33670-35A4-70CC-A58B-DECB0D732D38}"/>
              </a:ext>
            </a:extLst>
          </p:cNvPr>
          <p:cNvSpPr>
            <a:spLocks noGrp="1"/>
          </p:cNvSpPr>
          <p:nvPr>
            <p:ph type="ftr" sz="quarter" idx="11"/>
          </p:nvPr>
        </p:nvSpPr>
        <p:spPr/>
        <p:txBody>
          <a:bodyPr/>
          <a:lstStyle/>
          <a:p>
            <a:pPr>
              <a:defRPr/>
            </a:pPr>
            <a:r>
              <a:rPr lang="en-US" altLang="zh-CN"/>
              <a:t>LOGO</a:t>
            </a:r>
          </a:p>
        </p:txBody>
      </p:sp>
      <p:pic>
        <p:nvPicPr>
          <p:cNvPr id="7" name="图片 6">
            <a:extLst>
              <a:ext uri="{FF2B5EF4-FFF2-40B4-BE49-F238E27FC236}">
                <a16:creationId xmlns:a16="http://schemas.microsoft.com/office/drawing/2014/main" id="{D1DB492D-E31A-428B-B8A6-0564B4368214}"/>
              </a:ext>
            </a:extLst>
          </p:cNvPr>
          <p:cNvPicPr>
            <a:picLocks noChangeAspect="1"/>
          </p:cNvPicPr>
          <p:nvPr/>
        </p:nvPicPr>
        <p:blipFill>
          <a:blip r:embed="rId2"/>
          <a:stretch>
            <a:fillRect/>
          </a:stretch>
        </p:blipFill>
        <p:spPr>
          <a:xfrm>
            <a:off x="422362" y="3629387"/>
            <a:ext cx="2018585" cy="2743200"/>
          </a:xfrm>
          <a:prstGeom prst="rect">
            <a:avLst/>
          </a:prstGeom>
        </p:spPr>
      </p:pic>
      <p:pic>
        <p:nvPicPr>
          <p:cNvPr id="13" name="图片 12" descr="图形用户界面, 网站&#10;&#10;描述已自动生成">
            <a:extLst>
              <a:ext uri="{FF2B5EF4-FFF2-40B4-BE49-F238E27FC236}">
                <a16:creationId xmlns:a16="http://schemas.microsoft.com/office/drawing/2014/main" id="{CC9F5E25-DB9C-6C5D-2FF1-ADBC3F489F7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4444" r="14445" b="4282"/>
          <a:stretch/>
        </p:blipFill>
        <p:spPr>
          <a:xfrm>
            <a:off x="2791371" y="3777589"/>
            <a:ext cx="1933029" cy="2601912"/>
          </a:xfrm>
          <a:prstGeom prst="rect">
            <a:avLst/>
          </a:prstGeom>
        </p:spPr>
      </p:pic>
      <p:pic>
        <p:nvPicPr>
          <p:cNvPr id="15" name="图片 14">
            <a:extLst>
              <a:ext uri="{FF2B5EF4-FFF2-40B4-BE49-F238E27FC236}">
                <a16:creationId xmlns:a16="http://schemas.microsoft.com/office/drawing/2014/main" id="{F7957473-D935-534C-754D-8BE5C54FA8F6}"/>
              </a:ext>
            </a:extLst>
          </p:cNvPr>
          <p:cNvPicPr>
            <a:picLocks noChangeAspect="1"/>
          </p:cNvPicPr>
          <p:nvPr/>
        </p:nvPicPr>
        <p:blipFill>
          <a:blip r:embed="rId4"/>
          <a:stretch>
            <a:fillRect/>
          </a:stretch>
        </p:blipFill>
        <p:spPr>
          <a:xfrm>
            <a:off x="5020258" y="3803441"/>
            <a:ext cx="1720066" cy="2565400"/>
          </a:xfrm>
          <a:prstGeom prst="rect">
            <a:avLst/>
          </a:prstGeom>
        </p:spPr>
      </p:pic>
      <p:pic>
        <p:nvPicPr>
          <p:cNvPr id="10" name="图片 9" descr="文本, 信件&#10;&#10;描述已自动生成">
            <a:extLst>
              <a:ext uri="{FF2B5EF4-FFF2-40B4-BE49-F238E27FC236}">
                <a16:creationId xmlns:a16="http://schemas.microsoft.com/office/drawing/2014/main" id="{075ED44D-89EB-8086-2BC4-444CE673F55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5625" r="15625"/>
          <a:stretch/>
        </p:blipFill>
        <p:spPr>
          <a:xfrm>
            <a:off x="6991304" y="3803440"/>
            <a:ext cx="1733297" cy="2521159"/>
          </a:xfrm>
          <a:prstGeom prst="rect">
            <a:avLst/>
          </a:prstGeom>
        </p:spPr>
      </p:pic>
    </p:spTree>
    <p:extLst>
      <p:ext uri="{BB962C8B-B14F-4D97-AF65-F5344CB8AC3E}">
        <p14:creationId xmlns:p14="http://schemas.microsoft.com/office/powerpoint/2010/main" val="1477892834"/>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26627" name="页脚占位符 4"/>
          <p:cNvSpPr>
            <a:spLocks noGrp="1"/>
          </p:cNvSpPr>
          <p:nvPr>
            <p:ph type="ftr" sz="quarter" idx="11"/>
          </p:nvPr>
        </p:nvSpPr>
        <p:spPr>
          <a:noFill/>
        </p:spPr>
        <p:txBody>
          <a:bodyPr/>
          <a:lstStyle/>
          <a:p>
            <a:r>
              <a:rPr lang="en-US" altLang="zh-CN"/>
              <a:t>LOGO</a:t>
            </a:r>
          </a:p>
        </p:txBody>
      </p:sp>
      <p:sp>
        <p:nvSpPr>
          <p:cNvPr id="26628" name="Rectangle 2"/>
          <p:cNvSpPr>
            <a:spLocks noGrp="1" noChangeArrowheads="1"/>
          </p:cNvSpPr>
          <p:nvPr>
            <p:ph type="title"/>
          </p:nvPr>
        </p:nvSpPr>
        <p:spPr/>
        <p:txBody>
          <a:bodyPr/>
          <a:lstStyle/>
          <a:p>
            <a:pPr eaLnBrk="1" hangingPunct="1"/>
            <a:r>
              <a:rPr lang="zh-CN" altLang="en-US" sz="2800">
                <a:ea typeface="宋体" pitchFamily="2" charset="-122"/>
              </a:rPr>
              <a:t>交通系统管理</a:t>
            </a:r>
          </a:p>
        </p:txBody>
      </p:sp>
      <p:sp>
        <p:nvSpPr>
          <p:cNvPr id="26629" name="Rectangle 3"/>
          <p:cNvSpPr>
            <a:spLocks noGrp="1" noChangeArrowheads="1"/>
          </p:cNvSpPr>
          <p:nvPr>
            <p:ph type="body" idx="1"/>
          </p:nvPr>
        </p:nvSpPr>
        <p:spPr>
          <a:xfrm>
            <a:off x="457200" y="990600"/>
            <a:ext cx="8229600" cy="5334000"/>
          </a:xfrm>
        </p:spPr>
        <p:txBody>
          <a:bodyPr/>
          <a:lstStyle/>
          <a:p>
            <a:pPr eaLnBrk="1" hangingPunct="1">
              <a:lnSpc>
                <a:spcPct val="130000"/>
              </a:lnSpc>
            </a:pPr>
            <a:r>
              <a:rPr lang="zh-CN" altLang="en-US">
                <a:ea typeface="宋体" pitchFamily="2" charset="-122"/>
              </a:rPr>
              <a:t>交通系统管理的特点</a:t>
            </a:r>
          </a:p>
          <a:p>
            <a:pPr lvl="1" eaLnBrk="1" hangingPunct="1">
              <a:lnSpc>
                <a:spcPct val="130000"/>
              </a:lnSpc>
            </a:pPr>
            <a:r>
              <a:rPr lang="zh-CN" altLang="en-US" b="1">
                <a:ea typeface="宋体" pitchFamily="2" charset="-122"/>
              </a:rPr>
              <a:t>传统交通管理</a:t>
            </a:r>
          </a:p>
          <a:p>
            <a:pPr lvl="2" eaLnBrk="1" hangingPunct="1">
              <a:lnSpc>
                <a:spcPct val="130000"/>
              </a:lnSpc>
            </a:pPr>
            <a:r>
              <a:rPr lang="zh-CN" altLang="en-US" b="1">
                <a:ea typeface="宋体" pitchFamily="2" charset="-122"/>
              </a:rPr>
              <a:t>采用着眼于局部交通的单一孤立的治理措施，对单点的交通问题可以起到缓解的作用。</a:t>
            </a:r>
          </a:p>
          <a:p>
            <a:pPr lvl="2" eaLnBrk="1" hangingPunct="1">
              <a:lnSpc>
                <a:spcPct val="130000"/>
              </a:lnSpc>
            </a:pPr>
            <a:r>
              <a:rPr lang="zh-CN" altLang="en-US" b="1">
                <a:ea typeface="宋体" pitchFamily="2" charset="-122"/>
              </a:rPr>
              <a:t>但会出现交通问题的转移，未必是交通效益最优的措施。</a:t>
            </a:r>
          </a:p>
          <a:p>
            <a:pPr lvl="1" eaLnBrk="1" hangingPunct="1">
              <a:lnSpc>
                <a:spcPct val="130000"/>
              </a:lnSpc>
            </a:pPr>
            <a:r>
              <a:rPr lang="zh-CN" altLang="en-US" b="1">
                <a:ea typeface="宋体" pitchFamily="2" charset="-122"/>
              </a:rPr>
              <a:t>交通系统管理</a:t>
            </a:r>
          </a:p>
          <a:p>
            <a:pPr lvl="2" eaLnBrk="1" hangingPunct="1">
              <a:lnSpc>
                <a:spcPct val="130000"/>
              </a:lnSpc>
            </a:pPr>
            <a:r>
              <a:rPr lang="zh-CN" altLang="en-US" b="1">
                <a:ea typeface="宋体" pitchFamily="2" charset="-122"/>
              </a:rPr>
              <a:t>从整个交通运输系统着眼，探求能使现有系统发挥其最优效益的综合治理方案。</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3"/>
          <p:cNvSpPr>
            <a:spLocks noGrp="1"/>
          </p:cNvSpPr>
          <p:nvPr>
            <p:ph type="dt" sz="quarter" idx="10"/>
          </p:nvPr>
        </p:nvSpPr>
        <p:spPr/>
        <p:txBody>
          <a:bodyPr/>
          <a:lstStyle/>
          <a:p>
            <a:pPr>
              <a:defRPr/>
            </a:pPr>
            <a:r>
              <a:rPr lang="en-US" altLang="zh-CN"/>
              <a:t>www.themegallery.com</a:t>
            </a:r>
          </a:p>
        </p:txBody>
      </p:sp>
      <p:sp>
        <p:nvSpPr>
          <p:cNvPr id="27651" name="页脚占位符 4"/>
          <p:cNvSpPr>
            <a:spLocks noGrp="1"/>
          </p:cNvSpPr>
          <p:nvPr>
            <p:ph type="ftr" sz="quarter" idx="11"/>
          </p:nvPr>
        </p:nvSpPr>
        <p:spPr>
          <a:noFill/>
        </p:spPr>
        <p:txBody>
          <a:bodyPr/>
          <a:lstStyle/>
          <a:p>
            <a:r>
              <a:rPr lang="en-US" altLang="zh-CN"/>
              <a:t>LOGO</a:t>
            </a:r>
          </a:p>
        </p:txBody>
      </p:sp>
      <p:sp>
        <p:nvSpPr>
          <p:cNvPr id="27652" name="Rectangle 2"/>
          <p:cNvSpPr>
            <a:spLocks noGrp="1" noChangeArrowheads="1"/>
          </p:cNvSpPr>
          <p:nvPr>
            <p:ph type="title"/>
          </p:nvPr>
        </p:nvSpPr>
        <p:spPr>
          <a:xfrm>
            <a:off x="685800" y="293688"/>
            <a:ext cx="4800600" cy="563562"/>
          </a:xfrm>
        </p:spPr>
        <p:txBody>
          <a:bodyPr/>
          <a:lstStyle/>
          <a:p>
            <a:pPr eaLnBrk="1" hangingPunct="1"/>
            <a:endParaRPr lang="zh-CN" altLang="zh-CN" dirty="0">
              <a:ea typeface="宋体" pitchFamily="2" charset="-122"/>
            </a:endParaRPr>
          </a:p>
        </p:txBody>
      </p:sp>
      <p:sp>
        <p:nvSpPr>
          <p:cNvPr id="27653" name="Rectangle 3"/>
          <p:cNvSpPr>
            <a:spLocks noGrp="1" noChangeArrowheads="1"/>
          </p:cNvSpPr>
          <p:nvPr>
            <p:ph type="body" idx="1"/>
          </p:nvPr>
        </p:nvSpPr>
        <p:spPr>
          <a:xfrm>
            <a:off x="457200" y="762000"/>
            <a:ext cx="8382000" cy="5562600"/>
          </a:xfrm>
        </p:spPr>
        <p:txBody>
          <a:bodyPr/>
          <a:lstStyle/>
          <a:p>
            <a:pPr eaLnBrk="1" hangingPunct="1">
              <a:lnSpc>
                <a:spcPct val="130000"/>
              </a:lnSpc>
            </a:pPr>
            <a:r>
              <a:rPr lang="zh-CN" altLang="en-US" dirty="0">
                <a:solidFill>
                  <a:srgbClr val="FF0000"/>
                </a:solidFill>
                <a:ea typeface="宋体" pitchFamily="2" charset="-122"/>
              </a:rPr>
              <a:t>交通系统管理的主要措施</a:t>
            </a:r>
          </a:p>
          <a:p>
            <a:pPr lvl="1" eaLnBrk="1" hangingPunct="1">
              <a:lnSpc>
                <a:spcPct val="130000"/>
              </a:lnSpc>
            </a:pPr>
            <a:r>
              <a:rPr lang="zh-CN" altLang="en-US" sz="2400" b="1" dirty="0">
                <a:ea typeface="宋体" pitchFamily="2" charset="-122"/>
              </a:rPr>
              <a:t>（</a:t>
            </a:r>
            <a:r>
              <a:rPr lang="en-US" altLang="zh-CN" sz="2400" b="1" dirty="0">
                <a:ea typeface="宋体" pitchFamily="2" charset="-122"/>
              </a:rPr>
              <a:t>1</a:t>
            </a:r>
            <a:r>
              <a:rPr lang="zh-CN" altLang="en-US" sz="2400" b="1" dirty="0">
                <a:ea typeface="宋体" pitchFamily="2" charset="-122"/>
              </a:rPr>
              <a:t>）公共交通辅助系统：有合乘车辆、小公共汽车、电话约车、特种公共汽车等。</a:t>
            </a:r>
          </a:p>
          <a:p>
            <a:pPr lvl="1" eaLnBrk="1" hangingPunct="1">
              <a:lnSpc>
                <a:spcPct val="130000"/>
              </a:lnSpc>
            </a:pPr>
            <a:r>
              <a:rPr lang="zh-CN" altLang="en-US" sz="2400" b="1" dirty="0">
                <a:ea typeface="宋体" pitchFamily="2" charset="-122"/>
              </a:rPr>
              <a:t>（</a:t>
            </a:r>
            <a:r>
              <a:rPr lang="en-US" altLang="zh-CN" sz="2400" b="1" dirty="0">
                <a:ea typeface="宋体" pitchFamily="2" charset="-122"/>
              </a:rPr>
              <a:t>2</a:t>
            </a:r>
            <a:r>
              <a:rPr lang="zh-CN" altLang="en-US" sz="2400" b="1" dirty="0">
                <a:ea typeface="宋体" pitchFamily="2" charset="-122"/>
              </a:rPr>
              <a:t>）公共交通运行管理：公交系统改善和优先</a:t>
            </a:r>
          </a:p>
          <a:p>
            <a:pPr lvl="1" eaLnBrk="1" hangingPunct="1">
              <a:lnSpc>
                <a:spcPct val="130000"/>
              </a:lnSpc>
            </a:pPr>
            <a:r>
              <a:rPr lang="zh-CN" altLang="en-US" sz="2400" b="1" dirty="0">
                <a:ea typeface="宋体" pitchFamily="2" charset="-122"/>
              </a:rPr>
              <a:t>（</a:t>
            </a:r>
            <a:r>
              <a:rPr lang="en-US" altLang="zh-CN" sz="2400" b="1" dirty="0">
                <a:ea typeface="宋体" pitchFamily="2" charset="-122"/>
              </a:rPr>
              <a:t>3</a:t>
            </a:r>
            <a:r>
              <a:rPr lang="zh-CN" altLang="en-US" sz="2400" b="1" dirty="0">
                <a:ea typeface="宋体" pitchFamily="2" charset="-122"/>
              </a:rPr>
              <a:t>）停车车管理</a:t>
            </a:r>
          </a:p>
          <a:p>
            <a:pPr lvl="1" eaLnBrk="1" hangingPunct="1">
              <a:lnSpc>
                <a:spcPct val="130000"/>
              </a:lnSpc>
            </a:pPr>
            <a:r>
              <a:rPr lang="zh-CN" altLang="en-US" sz="2400" b="1" dirty="0">
                <a:ea typeface="宋体" pitchFamily="2" charset="-122"/>
              </a:rPr>
              <a:t>（</a:t>
            </a:r>
            <a:r>
              <a:rPr lang="en-US" altLang="zh-CN" sz="2400" b="1" dirty="0">
                <a:ea typeface="宋体" pitchFamily="2" charset="-122"/>
              </a:rPr>
              <a:t>4</a:t>
            </a:r>
            <a:r>
              <a:rPr lang="zh-CN" altLang="en-US" sz="2400" b="1" dirty="0">
                <a:ea typeface="宋体" pitchFamily="2" charset="-122"/>
              </a:rPr>
              <a:t>）行人、自行车管理</a:t>
            </a:r>
          </a:p>
          <a:p>
            <a:pPr lvl="1" eaLnBrk="1" hangingPunct="1">
              <a:lnSpc>
                <a:spcPct val="130000"/>
              </a:lnSpc>
            </a:pPr>
            <a:r>
              <a:rPr lang="zh-CN" altLang="en-US" sz="2400" b="1" dirty="0">
                <a:ea typeface="宋体" pitchFamily="2" charset="-122"/>
              </a:rPr>
              <a:t>（</a:t>
            </a:r>
            <a:r>
              <a:rPr lang="en-US" altLang="zh-CN" sz="2400" b="1" dirty="0">
                <a:ea typeface="宋体" pitchFamily="2" charset="-122"/>
              </a:rPr>
              <a:t>5</a:t>
            </a:r>
            <a:r>
              <a:rPr lang="zh-CN" altLang="en-US" sz="2400" b="1" dirty="0">
                <a:ea typeface="宋体" pitchFamily="2" charset="-122"/>
              </a:rPr>
              <a:t>）优先通行管理：有优先车行道、优先通行街、优先交通信号等。</a:t>
            </a:r>
          </a:p>
          <a:p>
            <a:pPr lvl="1" eaLnBrk="1" hangingPunct="1">
              <a:lnSpc>
                <a:spcPct val="130000"/>
              </a:lnSpc>
            </a:pPr>
            <a:r>
              <a:rPr lang="zh-CN" altLang="en-US" sz="2400" b="1" dirty="0">
                <a:ea typeface="宋体" pitchFamily="2" charset="-122"/>
              </a:rPr>
              <a:t>（</a:t>
            </a:r>
            <a:r>
              <a:rPr lang="en-US" altLang="zh-CN" sz="2400" b="1" dirty="0">
                <a:ea typeface="宋体" pitchFamily="2" charset="-122"/>
              </a:rPr>
              <a:t>6</a:t>
            </a:r>
            <a:r>
              <a:rPr lang="zh-CN" altLang="en-US" sz="2400" b="1" dirty="0">
                <a:ea typeface="宋体" pitchFamily="2" charset="-122"/>
              </a:rPr>
              <a:t>）交通工程技术措施：有改善交叉口、单向交通、可变方向车道、交通监控、交通信号控制系统等。</a:t>
            </a:r>
          </a:p>
        </p:txBody>
      </p:sp>
      <p:sp>
        <p:nvSpPr>
          <p:cNvPr id="27654" name="Rectangle 5"/>
          <p:cNvSpPr>
            <a:spLocks noChangeArrowheads="1"/>
          </p:cNvSpPr>
          <p:nvPr/>
        </p:nvSpPr>
        <p:spPr bwMode="auto">
          <a:xfrm>
            <a:off x="0" y="485775"/>
            <a:ext cx="9144000" cy="0"/>
          </a:xfrm>
          <a:prstGeom prst="rect">
            <a:avLst/>
          </a:prstGeom>
          <a:noFill/>
          <a:ln w="9525">
            <a:noFill/>
            <a:miter lim="800000"/>
            <a:headEnd/>
            <a:tailEnd/>
          </a:ln>
        </p:spPr>
        <p:txBody>
          <a:bodyPr wrap="none" anchor="ctr">
            <a:spAutoFit/>
          </a:bodyPr>
          <a:lstStyle/>
          <a:p>
            <a:endParaRPr lang="zh-CN" altLang="en-US"/>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28675" name="页脚占位符 4"/>
          <p:cNvSpPr>
            <a:spLocks noGrp="1"/>
          </p:cNvSpPr>
          <p:nvPr>
            <p:ph type="ftr" sz="quarter" idx="11"/>
          </p:nvPr>
        </p:nvSpPr>
        <p:spPr>
          <a:noFill/>
        </p:spPr>
        <p:txBody>
          <a:bodyPr/>
          <a:lstStyle/>
          <a:p>
            <a:r>
              <a:rPr lang="en-US" altLang="zh-CN"/>
              <a:t>LOGO</a:t>
            </a:r>
          </a:p>
        </p:txBody>
      </p:sp>
      <p:sp>
        <p:nvSpPr>
          <p:cNvPr id="28676"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28677" name="Rectangle 3"/>
          <p:cNvSpPr>
            <a:spLocks noGrp="1" noChangeArrowheads="1"/>
          </p:cNvSpPr>
          <p:nvPr>
            <p:ph type="body" idx="1"/>
          </p:nvPr>
        </p:nvSpPr>
        <p:spPr>
          <a:xfrm>
            <a:off x="457200" y="838200"/>
            <a:ext cx="8458200" cy="5486400"/>
          </a:xfrm>
        </p:spPr>
        <p:txBody>
          <a:bodyPr/>
          <a:lstStyle/>
          <a:p>
            <a:pPr lvl="1" eaLnBrk="1" hangingPunct="1">
              <a:lnSpc>
                <a:spcPct val="140000"/>
              </a:lnSpc>
            </a:pPr>
            <a:r>
              <a:rPr lang="zh-CN" altLang="en-US" sz="2400" b="1">
                <a:ea typeface="宋体" pitchFamily="2" charset="-122"/>
              </a:rPr>
              <a:t>（</a:t>
            </a:r>
            <a:r>
              <a:rPr lang="en-US" altLang="zh-CN" sz="2400" b="1">
                <a:ea typeface="宋体" pitchFamily="2" charset="-122"/>
              </a:rPr>
              <a:t>7</a:t>
            </a:r>
            <a:r>
              <a:rPr lang="zh-CN" altLang="en-US" sz="2400" b="1">
                <a:ea typeface="宋体" pitchFamily="2" charset="-122"/>
              </a:rPr>
              <a:t>）交通限制措施：有限制汽车区、凭证进入区、行人和公交车辆专用道、住宅区车辆限制管理等。</a:t>
            </a:r>
          </a:p>
          <a:p>
            <a:pPr lvl="1" eaLnBrk="1" hangingPunct="1">
              <a:lnSpc>
                <a:spcPct val="140000"/>
              </a:lnSpc>
            </a:pPr>
            <a:r>
              <a:rPr lang="zh-CN" altLang="en-US" sz="2400" b="1">
                <a:ea typeface="宋体" pitchFamily="2" charset="-122"/>
              </a:rPr>
              <a:t>（</a:t>
            </a:r>
            <a:r>
              <a:rPr lang="en-US" altLang="zh-CN" sz="2400" b="1">
                <a:ea typeface="宋体" pitchFamily="2" charset="-122"/>
              </a:rPr>
              <a:t>8</a:t>
            </a:r>
            <a:r>
              <a:rPr lang="zh-CN" altLang="en-US" sz="2400" b="1">
                <a:ea typeface="宋体" pitchFamily="2" charset="-122"/>
              </a:rPr>
              <a:t>）货运交通管理：有改善行驶路线、改善装卸操作、建立货运枢纽、采用高峰时间限制等。</a:t>
            </a:r>
          </a:p>
          <a:p>
            <a:pPr lvl="1" eaLnBrk="1" hangingPunct="1">
              <a:lnSpc>
                <a:spcPct val="140000"/>
              </a:lnSpc>
            </a:pPr>
            <a:r>
              <a:rPr lang="zh-CN" altLang="en-US" sz="2400" b="1">
                <a:ea typeface="宋体" pitchFamily="2" charset="-122"/>
              </a:rPr>
              <a:t>（</a:t>
            </a:r>
            <a:r>
              <a:rPr lang="en-US" altLang="zh-CN" sz="2400" b="1">
                <a:ea typeface="宋体" pitchFamily="2" charset="-122"/>
              </a:rPr>
              <a:t>9</a:t>
            </a:r>
            <a:r>
              <a:rPr lang="zh-CN" altLang="en-US" sz="2400" b="1">
                <a:ea typeface="宋体" pitchFamily="2" charset="-122"/>
              </a:rPr>
              <a:t>）改变上班方式：有错开上班时间、实行弹性工作制、家中上班等。</a:t>
            </a:r>
          </a:p>
          <a:p>
            <a:pPr lvl="1" eaLnBrk="1" hangingPunct="1">
              <a:lnSpc>
                <a:spcPct val="140000"/>
              </a:lnSpc>
            </a:pPr>
            <a:r>
              <a:rPr lang="zh-CN" altLang="en-US" sz="2400" b="1">
                <a:ea typeface="宋体" pitchFamily="2" charset="-122"/>
              </a:rPr>
              <a:t>（</a:t>
            </a:r>
            <a:r>
              <a:rPr lang="en-US" altLang="zh-CN" sz="2400" b="1">
                <a:ea typeface="宋体" pitchFamily="2" charset="-122"/>
              </a:rPr>
              <a:t>10</a:t>
            </a:r>
            <a:r>
              <a:rPr lang="zh-CN" altLang="en-US" sz="2400" b="1">
                <a:ea typeface="宋体" pitchFamily="2" charset="-122"/>
              </a:rPr>
              <a:t>）收费管理：有加收牌证费、汽油税、过路过桥费，存车收费管理，电子收费、拥挤收费、污染收费、减免合乘车辆及公共交通车辆收费等。</a:t>
            </a:r>
            <a:endParaRPr lang="zh-CN" altLang="en-US" sz="2400">
              <a:ea typeface="宋体" pitchFamily="2" charset="-122"/>
            </a:endParaRP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29699" name="页脚占位符 4"/>
          <p:cNvSpPr>
            <a:spLocks noGrp="1"/>
          </p:cNvSpPr>
          <p:nvPr>
            <p:ph type="ftr" sz="quarter" idx="11"/>
          </p:nvPr>
        </p:nvSpPr>
        <p:spPr>
          <a:noFill/>
        </p:spPr>
        <p:txBody>
          <a:bodyPr/>
          <a:lstStyle/>
          <a:p>
            <a:r>
              <a:rPr lang="en-US" altLang="zh-CN"/>
              <a:t>LOGO</a:t>
            </a:r>
          </a:p>
        </p:txBody>
      </p:sp>
      <p:sp>
        <p:nvSpPr>
          <p:cNvPr id="29700"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29701" name="Rectangle 3"/>
          <p:cNvSpPr>
            <a:spLocks noGrp="1" noChangeArrowheads="1"/>
          </p:cNvSpPr>
          <p:nvPr>
            <p:ph type="body" idx="1"/>
          </p:nvPr>
        </p:nvSpPr>
        <p:spPr>
          <a:xfrm>
            <a:off x="457200" y="838200"/>
            <a:ext cx="8229600" cy="5200650"/>
          </a:xfrm>
        </p:spPr>
        <p:txBody>
          <a:bodyPr/>
          <a:lstStyle/>
          <a:p>
            <a:pPr eaLnBrk="1" hangingPunct="1">
              <a:lnSpc>
                <a:spcPct val="130000"/>
              </a:lnSpc>
            </a:pPr>
            <a:r>
              <a:rPr lang="zh-CN" altLang="en-US">
                <a:ea typeface="宋体" pitchFamily="2" charset="-122"/>
              </a:rPr>
              <a:t>交通系统管理实施效果</a:t>
            </a:r>
          </a:p>
          <a:p>
            <a:pPr lvl="1" eaLnBrk="1" hangingPunct="1">
              <a:lnSpc>
                <a:spcPct val="130000"/>
              </a:lnSpc>
            </a:pPr>
            <a:r>
              <a:rPr lang="zh-CN" altLang="en-US" b="1">
                <a:ea typeface="宋体" pitchFamily="2" charset="-122"/>
              </a:rPr>
              <a:t>方式转换增加效率，使用节约道路资源的交通方式</a:t>
            </a:r>
          </a:p>
          <a:p>
            <a:pPr lvl="1" eaLnBrk="1" hangingPunct="1">
              <a:lnSpc>
                <a:spcPct val="130000"/>
              </a:lnSpc>
            </a:pPr>
            <a:r>
              <a:rPr lang="zh-CN" altLang="en-US" b="1">
                <a:ea typeface="宋体" pitchFamily="2" charset="-122"/>
              </a:rPr>
              <a:t>消除瓶颈增加供给，消除道路交通网络瓶颈</a:t>
            </a:r>
          </a:p>
          <a:p>
            <a:pPr lvl="1" eaLnBrk="1" hangingPunct="1">
              <a:lnSpc>
                <a:spcPct val="130000"/>
              </a:lnSpc>
            </a:pPr>
            <a:r>
              <a:rPr lang="zh-CN" altLang="en-US" b="1">
                <a:ea typeface="宋体" pitchFamily="2" charset="-122"/>
              </a:rPr>
              <a:t>削峰填谷调接需求，错时上下班、弹性工作制、交通管制等</a:t>
            </a:r>
          </a:p>
          <a:p>
            <a:pPr lvl="1" eaLnBrk="1" hangingPunct="1">
              <a:lnSpc>
                <a:spcPct val="130000"/>
              </a:lnSpc>
            </a:pPr>
            <a:r>
              <a:rPr lang="zh-CN" altLang="en-US" b="1">
                <a:ea typeface="宋体" pitchFamily="2" charset="-122"/>
              </a:rPr>
              <a:t>系统组织促进交通均衡，各类交通流在交通系统内有序运转</a:t>
            </a:r>
          </a:p>
          <a:p>
            <a:pPr eaLnBrk="1" hangingPunct="1">
              <a:lnSpc>
                <a:spcPct val="130000"/>
              </a:lnSpc>
            </a:pPr>
            <a:endParaRPr lang="en-US" altLang="zh-CN">
              <a:ea typeface="宋体" pitchFamily="2" charset="-122"/>
            </a:endParaRP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30723" name="页脚占位符 4"/>
          <p:cNvSpPr>
            <a:spLocks noGrp="1"/>
          </p:cNvSpPr>
          <p:nvPr>
            <p:ph type="ftr" sz="quarter" idx="11"/>
          </p:nvPr>
        </p:nvSpPr>
        <p:spPr>
          <a:noFill/>
        </p:spPr>
        <p:txBody>
          <a:bodyPr/>
          <a:lstStyle/>
          <a:p>
            <a:r>
              <a:rPr lang="en-US" altLang="zh-CN"/>
              <a:t>LOGO</a:t>
            </a:r>
          </a:p>
        </p:txBody>
      </p:sp>
      <p:sp>
        <p:nvSpPr>
          <p:cNvPr id="30724" name="Rectangle 2"/>
          <p:cNvSpPr>
            <a:spLocks noGrp="1" noChangeArrowheads="1"/>
          </p:cNvSpPr>
          <p:nvPr>
            <p:ph type="title"/>
          </p:nvPr>
        </p:nvSpPr>
        <p:spPr/>
        <p:txBody>
          <a:bodyPr/>
          <a:lstStyle/>
          <a:p>
            <a:pPr eaLnBrk="1" hangingPunct="1"/>
            <a:r>
              <a:rPr lang="zh-CN" altLang="en-US" sz="2800">
                <a:ea typeface="宋体" pitchFamily="2" charset="-122"/>
              </a:rPr>
              <a:t>交通需求管理</a:t>
            </a:r>
          </a:p>
        </p:txBody>
      </p:sp>
      <p:sp>
        <p:nvSpPr>
          <p:cNvPr id="30725" name="Rectangle 3"/>
          <p:cNvSpPr>
            <a:spLocks noGrp="1" noChangeArrowheads="1"/>
          </p:cNvSpPr>
          <p:nvPr>
            <p:ph type="body" idx="1"/>
          </p:nvPr>
        </p:nvSpPr>
        <p:spPr/>
        <p:txBody>
          <a:bodyPr/>
          <a:lstStyle/>
          <a:p>
            <a:pPr eaLnBrk="1" hangingPunct="1">
              <a:lnSpc>
                <a:spcPct val="160000"/>
              </a:lnSpc>
            </a:pPr>
            <a:r>
              <a:rPr lang="zh-CN" altLang="en-US">
                <a:ea typeface="宋体" pitchFamily="2" charset="-122"/>
              </a:rPr>
              <a:t>交通流的产生来源于交通需求</a:t>
            </a:r>
          </a:p>
          <a:p>
            <a:pPr eaLnBrk="1" hangingPunct="1">
              <a:lnSpc>
                <a:spcPct val="160000"/>
              </a:lnSpc>
            </a:pPr>
            <a:r>
              <a:rPr lang="zh-CN" altLang="en-US">
                <a:ea typeface="宋体" pitchFamily="2" charset="-122"/>
              </a:rPr>
              <a:t>交通需求来源于生活、生产的需求</a:t>
            </a:r>
          </a:p>
          <a:p>
            <a:pPr eaLnBrk="1" hangingPunct="1">
              <a:lnSpc>
                <a:spcPct val="160000"/>
              </a:lnSpc>
            </a:pPr>
            <a:r>
              <a:rPr lang="zh-CN" altLang="en-US">
                <a:ea typeface="宋体" pitchFamily="2" charset="-122"/>
              </a:rPr>
              <a:t>交通需求管理表面是对交通的管理，深层次是对人们生产生活的调整</a:t>
            </a:r>
          </a:p>
          <a:p>
            <a:pPr eaLnBrk="1" hangingPunct="1">
              <a:lnSpc>
                <a:spcPct val="160000"/>
              </a:lnSpc>
            </a:pPr>
            <a:r>
              <a:rPr lang="zh-CN" altLang="en-US">
                <a:ea typeface="宋体" pitchFamily="2" charset="-122"/>
              </a:rPr>
              <a:t>体现均衡和疏堵结合的原则，诱导而不遏制</a:t>
            </a:r>
          </a:p>
          <a:p>
            <a:pPr eaLnBrk="1" hangingPunct="1">
              <a:lnSpc>
                <a:spcPct val="160000"/>
              </a:lnSpc>
            </a:pPr>
            <a:endParaRPr lang="en-US" altLang="zh-CN">
              <a:ea typeface="宋体" pitchFamily="2" charset="-122"/>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31747" name="页脚占位符 4"/>
          <p:cNvSpPr>
            <a:spLocks noGrp="1"/>
          </p:cNvSpPr>
          <p:nvPr>
            <p:ph type="ftr" sz="quarter" idx="11"/>
          </p:nvPr>
        </p:nvSpPr>
        <p:spPr>
          <a:noFill/>
        </p:spPr>
        <p:txBody>
          <a:bodyPr/>
          <a:lstStyle/>
          <a:p>
            <a:r>
              <a:rPr lang="en-US" altLang="zh-CN"/>
              <a:t>LOGO</a:t>
            </a:r>
          </a:p>
        </p:txBody>
      </p:sp>
      <p:sp>
        <p:nvSpPr>
          <p:cNvPr id="31748"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31749" name="Rectangle 3"/>
          <p:cNvSpPr>
            <a:spLocks noGrp="1" noChangeArrowheads="1"/>
          </p:cNvSpPr>
          <p:nvPr>
            <p:ph type="body" idx="1"/>
          </p:nvPr>
        </p:nvSpPr>
        <p:spPr>
          <a:xfrm>
            <a:off x="457200" y="838200"/>
            <a:ext cx="8229600" cy="5334000"/>
          </a:xfrm>
        </p:spPr>
        <p:txBody>
          <a:bodyPr/>
          <a:lstStyle/>
          <a:p>
            <a:pPr eaLnBrk="1" hangingPunct="1">
              <a:lnSpc>
                <a:spcPct val="90000"/>
              </a:lnSpc>
            </a:pPr>
            <a:r>
              <a:rPr lang="zh-CN" altLang="en-US" dirty="0">
                <a:ea typeface="宋体" pitchFamily="2" charset="-122"/>
              </a:rPr>
              <a:t>交通流产生过程</a:t>
            </a:r>
          </a:p>
          <a:p>
            <a:pPr lvl="1" eaLnBrk="1" hangingPunct="1">
              <a:lnSpc>
                <a:spcPct val="90000"/>
              </a:lnSpc>
            </a:pPr>
            <a:r>
              <a:rPr lang="zh-CN" altLang="en-US" b="1" dirty="0">
                <a:solidFill>
                  <a:srgbClr val="FF0000"/>
                </a:solidFill>
                <a:ea typeface="宋体" pitchFamily="2" charset="-122"/>
              </a:rPr>
              <a:t>出行产生阶段</a:t>
            </a:r>
          </a:p>
          <a:p>
            <a:pPr lvl="2" eaLnBrk="1" hangingPunct="1">
              <a:lnSpc>
                <a:spcPct val="90000"/>
              </a:lnSpc>
            </a:pPr>
            <a:r>
              <a:rPr lang="zh-CN" altLang="en-US" b="1" dirty="0">
                <a:ea typeface="宋体" pitchFamily="2" charset="-122"/>
              </a:rPr>
              <a:t>出行产生原因需要进行生产、生活相关活动的需求</a:t>
            </a:r>
          </a:p>
          <a:p>
            <a:pPr lvl="2" eaLnBrk="1" hangingPunct="1">
              <a:lnSpc>
                <a:spcPct val="90000"/>
              </a:lnSpc>
            </a:pPr>
            <a:r>
              <a:rPr lang="zh-CN" altLang="en-US" b="1" dirty="0">
                <a:ea typeface="宋体" pitchFamily="2" charset="-122"/>
              </a:rPr>
              <a:t>减少和调整需求，减少非刚性需求，改变上班制度（朝九晚五）</a:t>
            </a:r>
          </a:p>
          <a:p>
            <a:pPr lvl="2" eaLnBrk="1" hangingPunct="1">
              <a:lnSpc>
                <a:spcPct val="90000"/>
              </a:lnSpc>
            </a:pPr>
            <a:r>
              <a:rPr lang="zh-CN" altLang="en-US" b="1" dirty="0">
                <a:ea typeface="宋体" pitchFamily="2" charset="-122"/>
              </a:rPr>
              <a:t>调整需求的时间</a:t>
            </a:r>
          </a:p>
          <a:p>
            <a:pPr lvl="2" eaLnBrk="1" hangingPunct="1">
              <a:lnSpc>
                <a:spcPct val="90000"/>
              </a:lnSpc>
            </a:pPr>
            <a:r>
              <a:rPr lang="zh-CN" altLang="en-US" b="1" dirty="0">
                <a:ea typeface="宋体" pitchFamily="2" charset="-122"/>
              </a:rPr>
              <a:t>改变需求满足的方式，替代出行，家庭办公、上网购物</a:t>
            </a:r>
          </a:p>
          <a:p>
            <a:pPr lvl="1" eaLnBrk="1" hangingPunct="1">
              <a:lnSpc>
                <a:spcPct val="90000"/>
              </a:lnSpc>
            </a:pPr>
            <a:r>
              <a:rPr lang="zh-CN" altLang="en-US" b="1" dirty="0">
                <a:solidFill>
                  <a:srgbClr val="FF0000"/>
                </a:solidFill>
                <a:ea typeface="宋体" pitchFamily="2" charset="-122"/>
              </a:rPr>
              <a:t>出行分布阶段</a:t>
            </a:r>
          </a:p>
          <a:p>
            <a:pPr lvl="2" eaLnBrk="1" hangingPunct="1">
              <a:lnSpc>
                <a:spcPct val="90000"/>
              </a:lnSpc>
            </a:pPr>
            <a:r>
              <a:rPr lang="zh-CN" altLang="en-US" b="1" dirty="0">
                <a:ea typeface="宋体" pitchFamily="2" charset="-122"/>
              </a:rPr>
              <a:t>综合性土地利用规划</a:t>
            </a:r>
          </a:p>
          <a:p>
            <a:pPr lvl="2" eaLnBrk="1" hangingPunct="1">
              <a:lnSpc>
                <a:spcPct val="90000"/>
              </a:lnSpc>
            </a:pPr>
            <a:r>
              <a:rPr lang="zh-CN" altLang="en-US" b="1" dirty="0">
                <a:ea typeface="宋体" pitchFamily="2" charset="-122"/>
              </a:rPr>
              <a:t>以公共交通，地铁为主导的土地利用</a:t>
            </a:r>
          </a:p>
          <a:p>
            <a:pPr lvl="2" eaLnBrk="1" hangingPunct="1">
              <a:lnSpc>
                <a:spcPct val="90000"/>
              </a:lnSpc>
            </a:pPr>
            <a:r>
              <a:rPr lang="zh-CN" altLang="en-US" b="1" dirty="0">
                <a:ea typeface="宋体" pitchFamily="2" charset="-122"/>
              </a:rPr>
              <a:t>调整需求的空间</a:t>
            </a: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32771" name="页脚占位符 4"/>
          <p:cNvSpPr>
            <a:spLocks noGrp="1"/>
          </p:cNvSpPr>
          <p:nvPr>
            <p:ph type="ftr" sz="quarter" idx="11"/>
          </p:nvPr>
        </p:nvSpPr>
        <p:spPr>
          <a:noFill/>
        </p:spPr>
        <p:txBody>
          <a:bodyPr/>
          <a:lstStyle/>
          <a:p>
            <a:r>
              <a:rPr lang="en-US" altLang="zh-CN"/>
              <a:t>LOGO</a:t>
            </a:r>
          </a:p>
        </p:txBody>
      </p:sp>
      <p:sp>
        <p:nvSpPr>
          <p:cNvPr id="32772"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32773" name="Rectangle 3"/>
          <p:cNvSpPr>
            <a:spLocks noGrp="1" noChangeArrowheads="1"/>
          </p:cNvSpPr>
          <p:nvPr>
            <p:ph type="body" idx="1"/>
          </p:nvPr>
        </p:nvSpPr>
        <p:spPr>
          <a:xfrm>
            <a:off x="457200" y="914400"/>
            <a:ext cx="8229600" cy="5124450"/>
          </a:xfrm>
        </p:spPr>
        <p:txBody>
          <a:bodyPr/>
          <a:lstStyle/>
          <a:p>
            <a:pPr eaLnBrk="1" hangingPunct="1">
              <a:lnSpc>
                <a:spcPct val="130000"/>
              </a:lnSpc>
            </a:pPr>
            <a:r>
              <a:rPr lang="zh-CN" altLang="en-US" dirty="0">
                <a:solidFill>
                  <a:srgbClr val="FF0000"/>
                </a:solidFill>
                <a:ea typeface="宋体" pitchFamily="2" charset="-122"/>
              </a:rPr>
              <a:t>出行方式选择阶段</a:t>
            </a:r>
          </a:p>
          <a:p>
            <a:pPr lvl="1" eaLnBrk="1" hangingPunct="1">
              <a:lnSpc>
                <a:spcPct val="130000"/>
              </a:lnSpc>
            </a:pPr>
            <a:r>
              <a:rPr lang="zh-CN" altLang="en-US" sz="2400" b="1" dirty="0">
                <a:ea typeface="宋体" pitchFamily="2" charset="-122"/>
              </a:rPr>
              <a:t>改变交通方式</a:t>
            </a:r>
          </a:p>
          <a:p>
            <a:pPr lvl="1" eaLnBrk="1" hangingPunct="1">
              <a:lnSpc>
                <a:spcPct val="130000"/>
              </a:lnSpc>
            </a:pPr>
            <a:r>
              <a:rPr lang="zh-CN" altLang="en-US" sz="2400" b="1" dirty="0">
                <a:ea typeface="宋体" pitchFamily="2" charset="-122"/>
              </a:rPr>
              <a:t>公交优先（轨道交通），方便换乘</a:t>
            </a:r>
          </a:p>
          <a:p>
            <a:pPr eaLnBrk="1" hangingPunct="1">
              <a:lnSpc>
                <a:spcPct val="130000"/>
              </a:lnSpc>
            </a:pPr>
            <a:r>
              <a:rPr lang="zh-CN" altLang="en-US" dirty="0">
                <a:solidFill>
                  <a:srgbClr val="FF0000"/>
                </a:solidFill>
                <a:ea typeface="宋体" pitchFamily="2" charset="-122"/>
              </a:rPr>
              <a:t>路径选择（交通分配）阶段</a:t>
            </a:r>
          </a:p>
          <a:p>
            <a:pPr lvl="1" eaLnBrk="1" hangingPunct="1">
              <a:lnSpc>
                <a:spcPct val="130000"/>
              </a:lnSpc>
            </a:pPr>
            <a:r>
              <a:rPr lang="zh-CN" altLang="en-US" sz="2400" b="1" dirty="0">
                <a:ea typeface="宋体" pitchFamily="2" charset="-122"/>
              </a:rPr>
              <a:t>调整交通发生的空间</a:t>
            </a:r>
          </a:p>
          <a:p>
            <a:pPr lvl="1" eaLnBrk="1" hangingPunct="1">
              <a:lnSpc>
                <a:spcPct val="130000"/>
              </a:lnSpc>
            </a:pPr>
            <a:r>
              <a:rPr lang="zh-CN" altLang="en-US" sz="2400" b="1" dirty="0">
                <a:ea typeface="宋体" pitchFamily="2" charset="-122"/>
              </a:rPr>
              <a:t>运用交通信息服务系统、路线导行系统、拥挤收费政策等在路网上均衡分布汽车交通量</a:t>
            </a:r>
          </a:p>
          <a:p>
            <a:pPr lvl="1" eaLnBrk="1" hangingPunct="1">
              <a:lnSpc>
                <a:spcPct val="130000"/>
              </a:lnSpc>
            </a:pPr>
            <a:r>
              <a:rPr lang="zh-CN" altLang="en-US" sz="2400" b="1" dirty="0">
                <a:ea typeface="宋体" pitchFamily="2" charset="-122"/>
              </a:rPr>
              <a:t>用改变工作时间来分散高峰时段的交通量</a:t>
            </a:r>
          </a:p>
          <a:p>
            <a:pPr lvl="1" eaLnBrk="1" hangingPunct="1">
              <a:lnSpc>
                <a:spcPct val="130000"/>
              </a:lnSpc>
            </a:pPr>
            <a:r>
              <a:rPr lang="zh-CN" altLang="en-US" sz="2400" b="1" dirty="0">
                <a:ea typeface="宋体" pitchFamily="2" charset="-122"/>
              </a:rPr>
              <a:t>货运车辆定时定线行驶</a:t>
            </a: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33795" name="页脚占位符 4"/>
          <p:cNvSpPr>
            <a:spLocks noGrp="1"/>
          </p:cNvSpPr>
          <p:nvPr>
            <p:ph type="ftr" sz="quarter" idx="11"/>
          </p:nvPr>
        </p:nvSpPr>
        <p:spPr>
          <a:noFill/>
        </p:spPr>
        <p:txBody>
          <a:bodyPr/>
          <a:lstStyle/>
          <a:p>
            <a:r>
              <a:rPr lang="en-US" altLang="zh-CN"/>
              <a:t>LOGO</a:t>
            </a:r>
          </a:p>
        </p:txBody>
      </p:sp>
      <p:sp>
        <p:nvSpPr>
          <p:cNvPr id="33796" name="Rectangle 2"/>
          <p:cNvSpPr>
            <a:spLocks noGrp="1" noChangeArrowheads="1"/>
          </p:cNvSpPr>
          <p:nvPr>
            <p:ph type="title"/>
          </p:nvPr>
        </p:nvSpPr>
        <p:spPr/>
        <p:txBody>
          <a:bodyPr/>
          <a:lstStyle/>
          <a:p>
            <a:pPr eaLnBrk="1" hangingPunct="1"/>
            <a:r>
              <a:rPr lang="zh-CN" altLang="en-US" sz="2800" dirty="0">
                <a:solidFill>
                  <a:srgbClr val="FF0000"/>
                </a:solidFill>
                <a:ea typeface="宋体" pitchFamily="2" charset="-122"/>
              </a:rPr>
              <a:t>交通需求管理主要措施</a:t>
            </a:r>
          </a:p>
        </p:txBody>
      </p:sp>
      <p:sp>
        <p:nvSpPr>
          <p:cNvPr id="33797" name="Rectangle 3"/>
          <p:cNvSpPr>
            <a:spLocks noGrp="1" noChangeArrowheads="1"/>
          </p:cNvSpPr>
          <p:nvPr>
            <p:ph type="body" idx="1"/>
          </p:nvPr>
        </p:nvSpPr>
        <p:spPr>
          <a:xfrm>
            <a:off x="457200" y="762000"/>
            <a:ext cx="8229600" cy="5715000"/>
          </a:xfrm>
        </p:spPr>
        <p:txBody>
          <a:bodyPr/>
          <a:lstStyle/>
          <a:p>
            <a:pPr eaLnBrk="1" hangingPunct="1">
              <a:lnSpc>
                <a:spcPct val="90000"/>
              </a:lnSpc>
            </a:pPr>
            <a:r>
              <a:rPr lang="zh-CN" altLang="en-US" b="0">
                <a:ea typeface="宋体" pitchFamily="2" charset="-122"/>
              </a:rPr>
              <a:t>提供交通信息与路线导行</a:t>
            </a:r>
          </a:p>
          <a:p>
            <a:pPr lvl="1" eaLnBrk="1" hangingPunct="1">
              <a:lnSpc>
                <a:spcPct val="90000"/>
              </a:lnSpc>
            </a:pPr>
            <a:r>
              <a:rPr lang="zh-CN" altLang="en-US" sz="2400">
                <a:ea typeface="宋体" pitchFamily="2" charset="-122"/>
              </a:rPr>
              <a:t>为出行者在出行前提供道路交通与路线导行信息，减少出行合理出行</a:t>
            </a:r>
          </a:p>
          <a:p>
            <a:pPr eaLnBrk="1" hangingPunct="1">
              <a:lnSpc>
                <a:spcPct val="90000"/>
              </a:lnSpc>
            </a:pPr>
            <a:r>
              <a:rPr lang="zh-CN" altLang="en-US">
                <a:ea typeface="宋体" pitchFamily="2" charset="-122"/>
              </a:rPr>
              <a:t>替代出行</a:t>
            </a:r>
          </a:p>
          <a:p>
            <a:pPr lvl="1" eaLnBrk="1" hangingPunct="1">
              <a:lnSpc>
                <a:spcPct val="90000"/>
              </a:lnSpc>
            </a:pPr>
            <a:r>
              <a:rPr lang="zh-CN" altLang="en-US" sz="2400">
                <a:ea typeface="宋体" pitchFamily="2" charset="-122"/>
              </a:rPr>
              <a:t>信息化办公，电子购物</a:t>
            </a:r>
          </a:p>
          <a:p>
            <a:pPr eaLnBrk="1" hangingPunct="1">
              <a:lnSpc>
                <a:spcPct val="90000"/>
              </a:lnSpc>
            </a:pPr>
            <a:r>
              <a:rPr lang="zh-CN" altLang="en-US">
                <a:ea typeface="宋体" pitchFamily="2" charset="-122"/>
              </a:rPr>
              <a:t>停车管理</a:t>
            </a:r>
          </a:p>
          <a:p>
            <a:pPr lvl="1" eaLnBrk="1" hangingPunct="1">
              <a:lnSpc>
                <a:spcPct val="90000"/>
              </a:lnSpc>
            </a:pPr>
            <a:r>
              <a:rPr lang="zh-CN" altLang="en-US" sz="2400">
                <a:ea typeface="宋体" pitchFamily="2" charset="-122"/>
              </a:rPr>
              <a:t>停车收费管理</a:t>
            </a:r>
          </a:p>
          <a:p>
            <a:pPr lvl="2" eaLnBrk="1" hangingPunct="1">
              <a:lnSpc>
                <a:spcPct val="90000"/>
              </a:lnSpc>
            </a:pPr>
            <a:r>
              <a:rPr lang="zh-CN" altLang="en-US" sz="2000">
                <a:ea typeface="宋体" pitchFamily="2" charset="-122"/>
              </a:rPr>
              <a:t>差别化停车收费能减少交通流量吗？</a:t>
            </a:r>
          </a:p>
          <a:p>
            <a:pPr lvl="1" eaLnBrk="1" hangingPunct="1">
              <a:lnSpc>
                <a:spcPct val="90000"/>
              </a:lnSpc>
            </a:pPr>
            <a:r>
              <a:rPr lang="zh-CN" altLang="en-US" sz="2400">
                <a:ea typeface="宋体" pitchFamily="2" charset="-122"/>
              </a:rPr>
              <a:t>停车场建设管理</a:t>
            </a:r>
          </a:p>
          <a:p>
            <a:pPr lvl="2" eaLnBrk="1" hangingPunct="1">
              <a:lnSpc>
                <a:spcPct val="90000"/>
              </a:lnSpc>
            </a:pPr>
            <a:r>
              <a:rPr lang="zh-CN" altLang="en-US" sz="2000" b="1">
                <a:ea typeface="宋体" pitchFamily="2" charset="-122"/>
              </a:rPr>
              <a:t>在中心区按道路能承受的动态交通容量来控制中心区的停车规模？</a:t>
            </a:r>
          </a:p>
          <a:p>
            <a:pPr lvl="2" eaLnBrk="1" hangingPunct="1">
              <a:lnSpc>
                <a:spcPct val="90000"/>
              </a:lnSpc>
            </a:pPr>
            <a:r>
              <a:rPr lang="zh-CN" altLang="en-US" sz="2000" b="1">
                <a:ea typeface="宋体" pitchFamily="2" charset="-122"/>
              </a:rPr>
              <a:t>通过削减停车场容量来降低车辆出行量？</a:t>
            </a:r>
          </a:p>
          <a:p>
            <a:pPr lvl="2" eaLnBrk="1" hangingPunct="1">
              <a:lnSpc>
                <a:spcPct val="90000"/>
              </a:lnSpc>
            </a:pPr>
            <a:r>
              <a:rPr lang="zh-CN" altLang="en-US" sz="2000" b="1">
                <a:ea typeface="宋体" pitchFamily="2" charset="-122"/>
              </a:rPr>
              <a:t>以寻求定建设。</a:t>
            </a:r>
          </a:p>
          <a:p>
            <a:pPr lvl="2" eaLnBrk="1" hangingPunct="1">
              <a:lnSpc>
                <a:spcPct val="90000"/>
              </a:lnSpc>
            </a:pPr>
            <a:r>
              <a:rPr lang="zh-CN" altLang="en-US" sz="2000" b="1">
                <a:ea typeface="宋体" pitchFamily="2" charset="-122"/>
              </a:rPr>
              <a:t>以静制动能实现吗？应是以静促动。</a:t>
            </a:r>
          </a:p>
          <a:p>
            <a:pPr lvl="1" eaLnBrk="1" hangingPunct="1">
              <a:lnSpc>
                <a:spcPct val="90000"/>
              </a:lnSpc>
            </a:pPr>
            <a:r>
              <a:rPr lang="zh-CN" altLang="en-US" sz="2400" b="1">
                <a:ea typeface="宋体" pitchFamily="2" charset="-122"/>
              </a:rPr>
              <a:t>均是以公共交通为基础。</a:t>
            </a: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34819" name="页脚占位符 4"/>
          <p:cNvSpPr>
            <a:spLocks noGrp="1"/>
          </p:cNvSpPr>
          <p:nvPr>
            <p:ph type="ftr" sz="quarter" idx="11"/>
          </p:nvPr>
        </p:nvSpPr>
        <p:spPr>
          <a:noFill/>
        </p:spPr>
        <p:txBody>
          <a:bodyPr/>
          <a:lstStyle/>
          <a:p>
            <a:r>
              <a:rPr lang="en-US" altLang="zh-CN"/>
              <a:t>LOGO</a:t>
            </a:r>
          </a:p>
        </p:txBody>
      </p:sp>
      <p:sp>
        <p:nvSpPr>
          <p:cNvPr id="34820"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34821" name="Rectangle 3"/>
          <p:cNvSpPr>
            <a:spLocks noGrp="1" noChangeArrowheads="1"/>
          </p:cNvSpPr>
          <p:nvPr>
            <p:ph type="body" idx="1"/>
          </p:nvPr>
        </p:nvSpPr>
        <p:spPr>
          <a:xfrm>
            <a:off x="457200" y="990600"/>
            <a:ext cx="8229600" cy="5048250"/>
          </a:xfrm>
        </p:spPr>
        <p:txBody>
          <a:bodyPr/>
          <a:lstStyle/>
          <a:p>
            <a:pPr eaLnBrk="1" hangingPunct="1">
              <a:lnSpc>
                <a:spcPct val="160000"/>
              </a:lnSpc>
            </a:pPr>
            <a:r>
              <a:rPr lang="zh-CN" altLang="en-US" dirty="0">
                <a:solidFill>
                  <a:srgbClr val="FF0000"/>
                </a:solidFill>
                <a:ea typeface="宋体" pitchFamily="2" charset="-122"/>
              </a:rPr>
              <a:t>车辆拥有管理</a:t>
            </a:r>
          </a:p>
          <a:p>
            <a:pPr lvl="1" eaLnBrk="1" hangingPunct="1">
              <a:lnSpc>
                <a:spcPct val="160000"/>
              </a:lnSpc>
            </a:pPr>
            <a:r>
              <a:rPr lang="zh-CN" altLang="en-US" b="1" dirty="0">
                <a:ea typeface="宋体" pitchFamily="2" charset="-122"/>
              </a:rPr>
              <a:t>牌照拍卖</a:t>
            </a:r>
          </a:p>
          <a:p>
            <a:pPr lvl="1" eaLnBrk="1" hangingPunct="1">
              <a:lnSpc>
                <a:spcPct val="160000"/>
              </a:lnSpc>
            </a:pPr>
            <a:r>
              <a:rPr lang="zh-CN" altLang="en-US" b="1" dirty="0">
                <a:ea typeface="宋体" pitchFamily="2" charset="-122"/>
              </a:rPr>
              <a:t>牌照摇号</a:t>
            </a:r>
          </a:p>
          <a:p>
            <a:pPr lvl="1" eaLnBrk="1" hangingPunct="1">
              <a:lnSpc>
                <a:spcPct val="160000"/>
              </a:lnSpc>
            </a:pPr>
            <a:r>
              <a:rPr lang="zh-CN" altLang="en-US" b="1" dirty="0">
                <a:ea typeface="宋体" pitchFamily="2" charset="-122"/>
              </a:rPr>
              <a:t>不限制拥有车辆但要理性使用车辆</a:t>
            </a: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35843" name="页脚占位符 4"/>
          <p:cNvSpPr>
            <a:spLocks noGrp="1"/>
          </p:cNvSpPr>
          <p:nvPr>
            <p:ph type="ftr" sz="quarter" idx="11"/>
          </p:nvPr>
        </p:nvSpPr>
        <p:spPr>
          <a:noFill/>
        </p:spPr>
        <p:txBody>
          <a:bodyPr/>
          <a:lstStyle/>
          <a:p>
            <a:r>
              <a:rPr lang="en-US" altLang="zh-CN"/>
              <a:t>LOGO</a:t>
            </a:r>
          </a:p>
        </p:txBody>
      </p:sp>
      <p:sp>
        <p:nvSpPr>
          <p:cNvPr id="35844"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35845" name="Rectangle 3"/>
          <p:cNvSpPr>
            <a:spLocks noGrp="1" noChangeArrowheads="1"/>
          </p:cNvSpPr>
          <p:nvPr>
            <p:ph type="body" idx="1"/>
          </p:nvPr>
        </p:nvSpPr>
        <p:spPr>
          <a:xfrm>
            <a:off x="457200" y="990600"/>
            <a:ext cx="8229600" cy="5048250"/>
          </a:xfrm>
        </p:spPr>
        <p:txBody>
          <a:bodyPr/>
          <a:lstStyle/>
          <a:p>
            <a:pPr eaLnBrk="1" hangingPunct="1">
              <a:lnSpc>
                <a:spcPct val="140000"/>
              </a:lnSpc>
            </a:pPr>
            <a:r>
              <a:rPr lang="zh-CN" altLang="en-US" dirty="0">
                <a:solidFill>
                  <a:srgbClr val="FF0000"/>
                </a:solidFill>
                <a:ea typeface="宋体" pitchFamily="2" charset="-122"/>
              </a:rPr>
              <a:t>车辆使用管理</a:t>
            </a:r>
          </a:p>
          <a:p>
            <a:pPr lvl="1" eaLnBrk="1" hangingPunct="1">
              <a:lnSpc>
                <a:spcPct val="140000"/>
              </a:lnSpc>
            </a:pPr>
            <a:r>
              <a:rPr lang="zh-CN" altLang="en-US" b="1" dirty="0">
                <a:ea typeface="宋体" pitchFamily="2" charset="-122"/>
              </a:rPr>
              <a:t>提高直接收费项目有：燃油税、保险费或其他指令性收费项目</a:t>
            </a:r>
          </a:p>
          <a:p>
            <a:pPr lvl="1" eaLnBrk="1" hangingPunct="1">
              <a:lnSpc>
                <a:spcPct val="140000"/>
              </a:lnSpc>
            </a:pPr>
            <a:r>
              <a:rPr lang="zh-CN" altLang="en-US" b="1" dirty="0">
                <a:ea typeface="宋体" pitchFamily="2" charset="-122"/>
              </a:rPr>
              <a:t>外地车辆限行，或缴费</a:t>
            </a:r>
          </a:p>
          <a:p>
            <a:pPr lvl="1" eaLnBrk="1" hangingPunct="1">
              <a:lnSpc>
                <a:spcPct val="140000"/>
              </a:lnSpc>
            </a:pPr>
            <a:r>
              <a:rPr lang="zh-CN" altLang="en-US" b="1" dirty="0">
                <a:ea typeface="宋体" pitchFamily="2" charset="-122"/>
              </a:rPr>
              <a:t>单双号限行</a:t>
            </a:r>
          </a:p>
          <a:p>
            <a:pPr lvl="1" eaLnBrk="1" hangingPunct="1">
              <a:lnSpc>
                <a:spcPct val="140000"/>
              </a:lnSpc>
            </a:pPr>
            <a:r>
              <a:rPr lang="zh-CN" altLang="en-US" b="1" dirty="0">
                <a:ea typeface="宋体" pitchFamily="2" charset="-122"/>
              </a:rPr>
              <a:t>拥挤收费，是花钱买路还是隐性消费，有可取之处</a:t>
            </a:r>
            <a:endParaRPr lang="zh-CN" altLang="en-US" dirty="0">
              <a:ea typeface="宋体" pitchFamily="2" charset="-122"/>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ctrTitle"/>
          </p:nvPr>
        </p:nvSpPr>
        <p:spPr/>
        <p:txBody>
          <a:bodyPr/>
          <a:lstStyle/>
          <a:p>
            <a:pPr eaLnBrk="1" hangingPunct="1"/>
            <a:r>
              <a:rPr lang="zh-CN" altLang="en-US" sz="2800" dirty="0">
                <a:ea typeface="宋体" pitchFamily="2" charset="-122"/>
              </a:rPr>
              <a:t>第</a:t>
            </a:r>
            <a:r>
              <a:rPr lang="en-US" altLang="zh-CN" sz="2800" dirty="0">
                <a:ea typeface="宋体" pitchFamily="2" charset="-122"/>
              </a:rPr>
              <a:t>1</a:t>
            </a:r>
            <a:r>
              <a:rPr lang="zh-CN" altLang="en-US" sz="2800" dirty="0">
                <a:ea typeface="宋体" pitchFamily="2" charset="-122"/>
              </a:rPr>
              <a:t>章 交通管理概述</a:t>
            </a:r>
          </a:p>
        </p:txBody>
      </p:sp>
      <p:sp>
        <p:nvSpPr>
          <p:cNvPr id="11267" name="Rectangle 3"/>
          <p:cNvSpPr>
            <a:spLocks noGrp="1" noChangeArrowheads="1"/>
          </p:cNvSpPr>
          <p:nvPr>
            <p:ph type="subTitle" idx="1"/>
          </p:nvPr>
        </p:nvSpPr>
        <p:spPr/>
        <p:txBody>
          <a:bodyPr/>
          <a:lstStyle/>
          <a:p>
            <a:pPr eaLnBrk="1" hangingPunct="1"/>
            <a:endParaRPr lang="zh-CN" altLang="zh-CN">
              <a:ea typeface="宋体" pitchFamily="2" charset="-122"/>
            </a:endParaRP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36867" name="页脚占位符 4"/>
          <p:cNvSpPr>
            <a:spLocks noGrp="1"/>
          </p:cNvSpPr>
          <p:nvPr>
            <p:ph type="ftr" sz="quarter" idx="11"/>
          </p:nvPr>
        </p:nvSpPr>
        <p:spPr>
          <a:noFill/>
        </p:spPr>
        <p:txBody>
          <a:bodyPr/>
          <a:lstStyle/>
          <a:p>
            <a:r>
              <a:rPr lang="en-US" altLang="zh-CN"/>
              <a:t>LOGO</a:t>
            </a:r>
          </a:p>
        </p:txBody>
      </p:sp>
      <p:sp>
        <p:nvSpPr>
          <p:cNvPr id="36868" name="Rectangle 2"/>
          <p:cNvSpPr>
            <a:spLocks noGrp="1" noChangeArrowheads="1"/>
          </p:cNvSpPr>
          <p:nvPr>
            <p:ph type="title"/>
          </p:nvPr>
        </p:nvSpPr>
        <p:spPr/>
        <p:txBody>
          <a:bodyPr/>
          <a:lstStyle/>
          <a:p>
            <a:pPr eaLnBrk="1" hangingPunct="1"/>
            <a:endParaRPr lang="zh-CN" altLang="zh-CN" sz="2800">
              <a:ea typeface="宋体" pitchFamily="2" charset="-122"/>
            </a:endParaRPr>
          </a:p>
        </p:txBody>
      </p:sp>
      <p:sp>
        <p:nvSpPr>
          <p:cNvPr id="36869" name="Rectangle 3"/>
          <p:cNvSpPr>
            <a:spLocks noGrp="1" noChangeArrowheads="1"/>
          </p:cNvSpPr>
          <p:nvPr>
            <p:ph type="body" idx="1"/>
          </p:nvPr>
        </p:nvSpPr>
        <p:spPr>
          <a:xfrm>
            <a:off x="457200" y="914400"/>
            <a:ext cx="8229600" cy="5334000"/>
          </a:xfrm>
        </p:spPr>
        <p:txBody>
          <a:bodyPr/>
          <a:lstStyle/>
          <a:p>
            <a:pPr eaLnBrk="1" hangingPunct="1">
              <a:lnSpc>
                <a:spcPct val="80000"/>
              </a:lnSpc>
            </a:pPr>
            <a:r>
              <a:rPr lang="zh-CN" altLang="en-US">
                <a:ea typeface="宋体" pitchFamily="2" charset="-122"/>
              </a:rPr>
              <a:t>引导出行行为</a:t>
            </a:r>
          </a:p>
          <a:p>
            <a:pPr lvl="1" eaLnBrk="1" hangingPunct="1">
              <a:lnSpc>
                <a:spcPct val="80000"/>
              </a:lnSpc>
            </a:pPr>
            <a:r>
              <a:rPr lang="zh-CN" altLang="en-US" sz="2400" b="1">
                <a:ea typeface="宋体" pitchFamily="2" charset="-122"/>
              </a:rPr>
              <a:t>选择公交出行，优先发展公共交通</a:t>
            </a:r>
          </a:p>
          <a:p>
            <a:pPr lvl="1" eaLnBrk="1" hangingPunct="1">
              <a:lnSpc>
                <a:spcPct val="80000"/>
              </a:lnSpc>
            </a:pPr>
            <a:r>
              <a:rPr lang="zh-CN" altLang="en-US" sz="2400" b="1">
                <a:ea typeface="宋体" pitchFamily="2" charset="-122"/>
              </a:rPr>
              <a:t>自行车和步行系统</a:t>
            </a:r>
          </a:p>
          <a:p>
            <a:pPr lvl="1" eaLnBrk="1" hangingPunct="1">
              <a:lnSpc>
                <a:spcPct val="80000"/>
              </a:lnSpc>
            </a:pPr>
            <a:r>
              <a:rPr lang="zh-CN" altLang="en-US" sz="2400" b="1">
                <a:ea typeface="宋体" pitchFamily="2" charset="-122"/>
              </a:rPr>
              <a:t>完善慢行系统，自行车作为一种换乘公交，不鼓励发展自行车交通</a:t>
            </a:r>
          </a:p>
          <a:p>
            <a:pPr eaLnBrk="1" hangingPunct="1">
              <a:lnSpc>
                <a:spcPct val="80000"/>
              </a:lnSpc>
            </a:pPr>
            <a:r>
              <a:rPr lang="zh-CN" altLang="en-US">
                <a:ea typeface="宋体" pitchFamily="2" charset="-122"/>
              </a:rPr>
              <a:t>停车换乘</a:t>
            </a:r>
          </a:p>
          <a:p>
            <a:pPr lvl="1" eaLnBrk="1" hangingPunct="1">
              <a:lnSpc>
                <a:spcPct val="80000"/>
              </a:lnSpc>
            </a:pPr>
            <a:r>
              <a:rPr lang="zh-CN" altLang="en-US" sz="2400" b="1">
                <a:ea typeface="宋体" pitchFamily="2" charset="-122"/>
              </a:rPr>
              <a:t>驾车或骑自行车的出行者在公共交通枢纽或站点附近停放自己的车辆后换乘公共交通工具再前往目的地的出行方式</a:t>
            </a:r>
          </a:p>
          <a:p>
            <a:pPr lvl="1" eaLnBrk="1" hangingPunct="1">
              <a:lnSpc>
                <a:spcPct val="80000"/>
              </a:lnSpc>
            </a:pPr>
            <a:r>
              <a:rPr lang="zh-CN" altLang="en-US" sz="2400" b="1">
                <a:ea typeface="宋体" pitchFamily="2" charset="-122"/>
              </a:rPr>
              <a:t>减少出行时耗</a:t>
            </a:r>
          </a:p>
          <a:p>
            <a:pPr eaLnBrk="1" hangingPunct="1">
              <a:lnSpc>
                <a:spcPct val="80000"/>
              </a:lnSpc>
            </a:pPr>
            <a:r>
              <a:rPr lang="zh-CN" altLang="en-US">
                <a:ea typeface="宋体" pitchFamily="2" charset="-122"/>
              </a:rPr>
              <a:t>合乘车</a:t>
            </a:r>
          </a:p>
          <a:p>
            <a:pPr lvl="1" eaLnBrk="1" hangingPunct="1">
              <a:lnSpc>
                <a:spcPct val="80000"/>
              </a:lnSpc>
            </a:pPr>
            <a:r>
              <a:rPr lang="zh-CN" altLang="en-US" sz="2400" b="1">
                <a:ea typeface="宋体" pitchFamily="2" charset="-122"/>
              </a:rPr>
              <a:t>我国很难实施，（例：出租车涨价）</a:t>
            </a:r>
          </a:p>
          <a:p>
            <a:pPr eaLnBrk="1" hangingPunct="1">
              <a:lnSpc>
                <a:spcPct val="80000"/>
              </a:lnSpc>
            </a:pPr>
            <a:r>
              <a:rPr lang="zh-CN" altLang="en-US">
                <a:ea typeface="宋体" pitchFamily="2" charset="-122"/>
              </a:rPr>
              <a:t>改变工作时间</a:t>
            </a:r>
          </a:p>
          <a:p>
            <a:pPr lvl="1" eaLnBrk="1" hangingPunct="1">
              <a:lnSpc>
                <a:spcPct val="80000"/>
              </a:lnSpc>
            </a:pPr>
            <a:r>
              <a:rPr lang="zh-CN" altLang="en-US" sz="2400" b="1">
                <a:ea typeface="宋体" pitchFamily="2" charset="-122"/>
              </a:rPr>
              <a:t>错开工作时间；压缩周工作日；弹性工作时间。</a:t>
            </a: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2" name="Rectangle 2"/>
          <p:cNvSpPr>
            <a:spLocks noGrp="1" noChangeArrowheads="1"/>
          </p:cNvSpPr>
          <p:nvPr>
            <p:ph type="title"/>
          </p:nvPr>
        </p:nvSpPr>
        <p:spPr/>
        <p:txBody>
          <a:bodyPr/>
          <a:lstStyle/>
          <a:p>
            <a:pPr eaLnBrk="1" hangingPunct="1"/>
            <a:r>
              <a:rPr lang="zh-CN" altLang="en-US" sz="2800">
                <a:ea typeface="宋体" pitchFamily="2" charset="-122"/>
              </a:rPr>
              <a:t>常用标准、规范、规程</a:t>
            </a:r>
          </a:p>
        </p:txBody>
      </p:sp>
      <p:sp>
        <p:nvSpPr>
          <p:cNvPr id="37893" name="Rectangle 3"/>
          <p:cNvSpPr>
            <a:spLocks noGrp="1" noChangeArrowheads="1"/>
          </p:cNvSpPr>
          <p:nvPr>
            <p:ph idx="1"/>
          </p:nvPr>
        </p:nvSpPr>
        <p:spPr>
          <a:xfrm>
            <a:off x="457200" y="838200"/>
            <a:ext cx="8229600" cy="5562600"/>
          </a:xfrm>
        </p:spPr>
        <p:txBody>
          <a:bodyPr/>
          <a:lstStyle/>
          <a:p>
            <a:pPr eaLnBrk="1" hangingPunct="1"/>
            <a:r>
              <a:rPr lang="en-US" altLang="zh-CN" sz="2200" b="0" dirty="0">
                <a:solidFill>
                  <a:srgbClr val="FF0000"/>
                </a:solidFill>
                <a:latin typeface="黑体" panose="02010609060101010101" pitchFamily="49" charset="-122"/>
                <a:ea typeface="黑体" panose="02010609060101010101" pitchFamily="49" charset="-122"/>
              </a:rPr>
              <a:t>GB5768-2009 </a:t>
            </a:r>
            <a:r>
              <a:rPr lang="zh-CN" altLang="en-US" sz="2200" b="0" dirty="0">
                <a:solidFill>
                  <a:srgbClr val="FF0000"/>
                </a:solidFill>
                <a:latin typeface="黑体" panose="02010609060101010101" pitchFamily="49" charset="-122"/>
                <a:ea typeface="黑体" panose="02010609060101010101" pitchFamily="49" charset="-122"/>
              </a:rPr>
              <a:t>（</a:t>
            </a:r>
            <a:r>
              <a:rPr lang="en-US" altLang="zh-CN" sz="2200" b="0" dirty="0">
                <a:solidFill>
                  <a:srgbClr val="FF0000"/>
                </a:solidFill>
                <a:latin typeface="黑体" panose="02010609060101010101" pitchFamily="49" charset="-122"/>
                <a:ea typeface="黑体" panose="02010609060101010101" pitchFamily="49" charset="-122"/>
              </a:rPr>
              <a:t>2022</a:t>
            </a:r>
            <a:r>
              <a:rPr lang="zh-CN" altLang="en-US" sz="2200" b="0" dirty="0">
                <a:solidFill>
                  <a:srgbClr val="FF0000"/>
                </a:solidFill>
                <a:latin typeface="黑体" panose="02010609060101010101" pitchFamily="49" charset="-122"/>
                <a:ea typeface="黑体" panose="02010609060101010101" pitchFamily="49" charset="-122"/>
              </a:rPr>
              <a:t>）道路交通标志和标线</a:t>
            </a:r>
            <a:endParaRPr lang="en-US" altLang="zh-CN" sz="2200" b="0" dirty="0">
              <a:solidFill>
                <a:srgbClr val="FF0000"/>
              </a:solidFill>
              <a:latin typeface="黑体" panose="02010609060101010101" pitchFamily="49" charset="-122"/>
              <a:ea typeface="黑体" panose="02010609060101010101" pitchFamily="49" charset="-122"/>
            </a:endParaRPr>
          </a:p>
          <a:p>
            <a:pPr eaLnBrk="1" hangingPunct="1"/>
            <a:r>
              <a:rPr lang="en-US" altLang="zh-CN" sz="2200" b="0" dirty="0">
                <a:solidFill>
                  <a:srgbClr val="FF0000"/>
                </a:solidFill>
                <a:latin typeface="黑体" panose="02010609060101010101" pitchFamily="49" charset="-122"/>
                <a:ea typeface="黑体" panose="02010609060101010101" pitchFamily="49" charset="-122"/>
              </a:rPr>
              <a:t>GB51038-2015</a:t>
            </a:r>
            <a:r>
              <a:rPr lang="zh-CN" altLang="en-US" sz="2200" b="0" dirty="0">
                <a:solidFill>
                  <a:srgbClr val="FF0000"/>
                </a:solidFill>
                <a:latin typeface="黑体" panose="02010609060101010101" pitchFamily="49" charset="-122"/>
                <a:ea typeface="黑体" panose="02010609060101010101" pitchFamily="49" charset="-122"/>
              </a:rPr>
              <a:t>城市道路交通标志和标线设置规范</a:t>
            </a:r>
          </a:p>
          <a:p>
            <a:r>
              <a:rPr lang="en-US" altLang="zh-CN" sz="2200" b="0" dirty="0">
                <a:solidFill>
                  <a:srgbClr val="FF0000"/>
                </a:solidFill>
                <a:latin typeface="黑体" panose="02010609060101010101" pitchFamily="49" charset="-122"/>
                <a:ea typeface="黑体" panose="02010609060101010101" pitchFamily="49" charset="-122"/>
              </a:rPr>
              <a:t>GB14886-2016 </a:t>
            </a:r>
            <a:r>
              <a:rPr lang="zh-CN" altLang="en-US" sz="2200" b="0" dirty="0">
                <a:solidFill>
                  <a:srgbClr val="FF0000"/>
                </a:solidFill>
                <a:latin typeface="黑体" panose="02010609060101010101" pitchFamily="49" charset="-122"/>
                <a:ea typeface="黑体" panose="02010609060101010101" pitchFamily="49" charset="-122"/>
              </a:rPr>
              <a:t>道路交通信号灯设置与安装规范</a:t>
            </a:r>
          </a:p>
          <a:p>
            <a:pPr eaLnBrk="1" hangingPunct="1"/>
            <a:r>
              <a:rPr lang="en-US" altLang="zh-CN" sz="2200" b="0" dirty="0">
                <a:solidFill>
                  <a:srgbClr val="FF0000"/>
                </a:solidFill>
                <a:latin typeface="黑体" panose="02010609060101010101" pitchFamily="49" charset="-122"/>
                <a:ea typeface="黑体" panose="02010609060101010101" pitchFamily="49" charset="-122"/>
              </a:rPr>
              <a:t>GB14887-2011</a:t>
            </a:r>
            <a:r>
              <a:rPr lang="zh-CN" altLang="en-US" sz="2200" b="0" dirty="0">
                <a:solidFill>
                  <a:srgbClr val="FF0000"/>
                </a:solidFill>
                <a:latin typeface="黑体" panose="02010609060101010101" pitchFamily="49" charset="-122"/>
                <a:ea typeface="黑体" panose="02010609060101010101" pitchFamily="49" charset="-122"/>
              </a:rPr>
              <a:t>道路交通信号灯</a:t>
            </a:r>
          </a:p>
          <a:p>
            <a:pPr eaLnBrk="1" hangingPunct="1"/>
            <a:r>
              <a:rPr lang="en-US" altLang="zh-CN" sz="2200" b="0" dirty="0">
                <a:solidFill>
                  <a:srgbClr val="FF0000"/>
                </a:solidFill>
                <a:latin typeface="黑体" panose="02010609060101010101" pitchFamily="49" charset="-122"/>
                <a:ea typeface="黑体" panose="02010609060101010101" pitchFamily="49" charset="-122"/>
              </a:rPr>
              <a:t>GB25280-2016</a:t>
            </a:r>
            <a:r>
              <a:rPr lang="zh-CN" altLang="en-US" sz="2200" b="0" dirty="0">
                <a:solidFill>
                  <a:srgbClr val="FF0000"/>
                </a:solidFill>
                <a:latin typeface="黑体" panose="02010609060101010101" pitchFamily="49" charset="-122"/>
                <a:ea typeface="黑体" panose="02010609060101010101" pitchFamily="49" charset="-122"/>
              </a:rPr>
              <a:t>道路交通信号控制机</a:t>
            </a:r>
            <a:endParaRPr lang="en-US" altLang="zh-CN" sz="2200" b="0" dirty="0">
              <a:solidFill>
                <a:srgbClr val="FF0000"/>
              </a:solidFill>
              <a:latin typeface="黑体" panose="02010609060101010101" pitchFamily="49" charset="-122"/>
              <a:ea typeface="黑体" panose="02010609060101010101" pitchFamily="49" charset="-122"/>
            </a:endParaRPr>
          </a:p>
          <a:p>
            <a:pPr eaLnBrk="1" hangingPunct="1"/>
            <a:r>
              <a:rPr lang="en-US" altLang="zh-CN" sz="2200" b="0" dirty="0">
                <a:solidFill>
                  <a:srgbClr val="FF0000"/>
                </a:solidFill>
                <a:latin typeface="黑体" panose="02010609060101010101" pitchFamily="49" charset="-122"/>
                <a:ea typeface="黑体" panose="02010609060101010101" pitchFamily="49" charset="-122"/>
              </a:rPr>
              <a:t>GB50647-2011 </a:t>
            </a:r>
            <a:r>
              <a:rPr lang="zh-CN" altLang="en-US" sz="2200" b="0" dirty="0">
                <a:solidFill>
                  <a:srgbClr val="FF0000"/>
                </a:solidFill>
                <a:latin typeface="黑体" panose="02010609060101010101" pitchFamily="49" charset="-122"/>
                <a:ea typeface="黑体" panose="02010609060101010101" pitchFamily="49" charset="-122"/>
              </a:rPr>
              <a:t>城市道路交叉口规划规范</a:t>
            </a:r>
            <a:endParaRPr lang="en-US" altLang="zh-CN" sz="2200" b="0" dirty="0">
              <a:solidFill>
                <a:srgbClr val="FF0000"/>
              </a:solidFill>
              <a:latin typeface="黑体" panose="02010609060101010101" pitchFamily="49" charset="-122"/>
              <a:ea typeface="黑体" panose="02010609060101010101" pitchFamily="49" charset="-122"/>
            </a:endParaRPr>
          </a:p>
          <a:p>
            <a:pPr eaLnBrk="1" hangingPunct="1"/>
            <a:r>
              <a:rPr lang="en-US" altLang="zh-CN" sz="2200" b="0" dirty="0">
                <a:solidFill>
                  <a:srgbClr val="FF0000"/>
                </a:solidFill>
                <a:latin typeface="黑体" panose="02010609060101010101" pitchFamily="49" charset="-122"/>
                <a:ea typeface="黑体" panose="02010609060101010101" pitchFamily="49" charset="-122"/>
              </a:rPr>
              <a:t>CJJ152-2010 </a:t>
            </a:r>
            <a:r>
              <a:rPr lang="zh-CN" altLang="en-US" sz="2200" b="0" dirty="0">
                <a:solidFill>
                  <a:srgbClr val="FF0000"/>
                </a:solidFill>
                <a:latin typeface="黑体" panose="02010609060101010101" pitchFamily="49" charset="-122"/>
                <a:ea typeface="黑体" panose="02010609060101010101" pitchFamily="49" charset="-122"/>
              </a:rPr>
              <a:t>城市道路交叉口设计规程</a:t>
            </a:r>
            <a:endParaRPr lang="en-US" altLang="zh-CN" sz="2200" b="0" dirty="0">
              <a:solidFill>
                <a:srgbClr val="FF0000"/>
              </a:solidFill>
              <a:latin typeface="黑体" panose="02010609060101010101" pitchFamily="49" charset="-122"/>
              <a:ea typeface="黑体" panose="02010609060101010101" pitchFamily="49" charset="-122"/>
            </a:endParaRPr>
          </a:p>
          <a:p>
            <a:pPr eaLnBrk="1" hangingPunct="1"/>
            <a:r>
              <a:rPr lang="en-US" altLang="zh-CN" sz="2200" b="0" dirty="0">
                <a:solidFill>
                  <a:srgbClr val="FF0000"/>
                </a:solidFill>
                <a:latin typeface="黑体" panose="02010609060101010101" pitchFamily="49" charset="-122"/>
                <a:ea typeface="黑体" panose="02010609060101010101" pitchFamily="49" charset="-122"/>
              </a:rPr>
              <a:t>GB50688-2011 </a:t>
            </a:r>
            <a:r>
              <a:rPr lang="zh-CN" altLang="en-US" sz="2200" b="0" dirty="0">
                <a:solidFill>
                  <a:srgbClr val="FF0000"/>
                </a:solidFill>
                <a:latin typeface="黑体" panose="02010609060101010101" pitchFamily="49" charset="-122"/>
                <a:ea typeface="黑体" panose="02010609060101010101" pitchFamily="49" charset="-122"/>
              </a:rPr>
              <a:t>城市道路交通设施设计规范</a:t>
            </a:r>
            <a:r>
              <a:rPr lang="en-US" altLang="zh-CN" sz="2200" b="0" dirty="0">
                <a:solidFill>
                  <a:srgbClr val="FF0000"/>
                </a:solidFill>
                <a:latin typeface="黑体" panose="02010609060101010101" pitchFamily="49" charset="-122"/>
                <a:ea typeface="黑体" panose="02010609060101010101" pitchFamily="49" charset="-122"/>
              </a:rPr>
              <a:t>2019</a:t>
            </a:r>
            <a:r>
              <a:rPr lang="zh-CN" altLang="en-US" sz="2200" b="0" dirty="0">
                <a:solidFill>
                  <a:srgbClr val="FF0000"/>
                </a:solidFill>
                <a:latin typeface="黑体" panose="02010609060101010101" pitchFamily="49" charset="-122"/>
                <a:ea typeface="黑体" panose="02010609060101010101" pitchFamily="49" charset="-122"/>
              </a:rPr>
              <a:t>版</a:t>
            </a:r>
          </a:p>
          <a:p>
            <a:pPr eaLnBrk="1" hangingPunct="1"/>
            <a:r>
              <a:rPr lang="en-US" altLang="zh-CN" sz="2200" b="0" dirty="0">
                <a:solidFill>
                  <a:srgbClr val="FF0000"/>
                </a:solidFill>
                <a:latin typeface="黑体" panose="02010609060101010101" pitchFamily="49" charset="-122"/>
                <a:ea typeface="黑体" panose="02010609060101010101" pitchFamily="49" charset="-122"/>
              </a:rPr>
              <a:t>GB55011-2021</a:t>
            </a:r>
            <a:r>
              <a:rPr lang="zh-CN" altLang="zh-CN" sz="2200" b="0" kern="100" dirty="0">
                <a:solidFill>
                  <a:srgbClr val="FF0000"/>
                </a:solidFill>
                <a:latin typeface="黑体" panose="02010609060101010101" pitchFamily="49" charset="-122"/>
                <a:ea typeface="黑体" panose="02010609060101010101" pitchFamily="49" charset="-122"/>
              </a:rPr>
              <a:t>城市道路交通工程项目规范</a:t>
            </a:r>
            <a:endParaRPr lang="en-US" altLang="zh-CN" sz="2200" b="0" kern="100" dirty="0">
              <a:solidFill>
                <a:srgbClr val="FF0000"/>
              </a:solidFill>
              <a:latin typeface="黑体" panose="02010609060101010101" pitchFamily="49" charset="-122"/>
              <a:ea typeface="黑体" panose="02010609060101010101" pitchFamily="49" charset="-122"/>
            </a:endParaRPr>
          </a:p>
          <a:p>
            <a:pPr eaLnBrk="1" hangingPunct="1"/>
            <a:r>
              <a:rPr lang="en-US" altLang="zh-CN" sz="2200" b="0" dirty="0">
                <a:solidFill>
                  <a:srgbClr val="FF0000"/>
                </a:solidFill>
                <a:latin typeface="黑体" panose="02010609060101010101" pitchFamily="49" charset="-122"/>
                <a:ea typeface="黑体" panose="02010609060101010101" pitchFamily="49" charset="-122"/>
              </a:rPr>
              <a:t>CJJ37-2012</a:t>
            </a:r>
            <a:r>
              <a:rPr lang="zh-CN" altLang="en-US" sz="2200" b="0" dirty="0">
                <a:solidFill>
                  <a:srgbClr val="FF0000"/>
                </a:solidFill>
                <a:latin typeface="黑体" panose="02010609060101010101" pitchFamily="49" charset="-122"/>
                <a:ea typeface="黑体" panose="02010609060101010101" pitchFamily="49" charset="-122"/>
              </a:rPr>
              <a:t>城市道路工程设计规范</a:t>
            </a:r>
            <a:r>
              <a:rPr lang="en-US" altLang="zh-CN" sz="2200" b="0" dirty="0">
                <a:solidFill>
                  <a:srgbClr val="FF0000"/>
                </a:solidFill>
                <a:latin typeface="黑体" panose="02010609060101010101" pitchFamily="49" charset="-122"/>
                <a:ea typeface="黑体" panose="02010609060101010101" pitchFamily="49" charset="-122"/>
              </a:rPr>
              <a:t>2016</a:t>
            </a:r>
            <a:r>
              <a:rPr lang="zh-CN" altLang="zh-CN" sz="2200" b="0" dirty="0">
                <a:solidFill>
                  <a:srgbClr val="FF0000"/>
                </a:solidFill>
                <a:latin typeface="黑体" panose="02010609060101010101" pitchFamily="49" charset="-122"/>
                <a:ea typeface="黑体" panose="02010609060101010101" pitchFamily="49" charset="-122"/>
              </a:rPr>
              <a:t>版</a:t>
            </a:r>
            <a:endParaRPr lang="en-US" altLang="zh-CN" sz="2200" b="0" dirty="0">
              <a:solidFill>
                <a:srgbClr val="FF0000"/>
              </a:solidFill>
              <a:latin typeface="黑体" panose="02010609060101010101" pitchFamily="49" charset="-122"/>
              <a:ea typeface="黑体" panose="02010609060101010101" pitchFamily="49" charset="-122"/>
            </a:endParaRPr>
          </a:p>
          <a:p>
            <a:pPr eaLnBrk="1" hangingPunct="1"/>
            <a:r>
              <a:rPr lang="en-US" altLang="en-US" sz="2200" b="0" dirty="0">
                <a:solidFill>
                  <a:srgbClr val="FF0000"/>
                </a:solidFill>
                <a:latin typeface="黑体" panose="02010609060101010101" pitchFamily="49" charset="-122"/>
                <a:ea typeface="黑体" panose="02010609060101010101" pitchFamily="49" charset="-122"/>
              </a:rPr>
              <a:t>CJJ 193-2012</a:t>
            </a:r>
            <a:r>
              <a:rPr lang="zh-CN" altLang="en-US" sz="2200" b="0" dirty="0">
                <a:solidFill>
                  <a:srgbClr val="FF0000"/>
                </a:solidFill>
                <a:latin typeface="黑体" panose="02010609060101010101" pitchFamily="49" charset="-122"/>
                <a:ea typeface="黑体" panose="02010609060101010101" pitchFamily="49" charset="-122"/>
              </a:rPr>
              <a:t>城市道路路线设计规范</a:t>
            </a:r>
            <a:endParaRPr lang="en-US" altLang="zh-CN" sz="2200" b="0" dirty="0">
              <a:solidFill>
                <a:srgbClr val="FF0000"/>
              </a:solidFill>
              <a:latin typeface="黑体" panose="02010609060101010101" pitchFamily="49" charset="-122"/>
              <a:ea typeface="黑体" panose="02010609060101010101" pitchFamily="49" charset="-122"/>
            </a:endParaRPr>
          </a:p>
          <a:p>
            <a:pPr eaLnBrk="1" hangingPunct="1"/>
            <a:r>
              <a:rPr lang="fr-FR" altLang="zh-CN" sz="2200" b="0" kern="100" dirty="0">
                <a:solidFill>
                  <a:srgbClr val="FF0000"/>
                </a:solidFill>
                <a:latin typeface="黑体" panose="02010609060101010101" pitchFamily="49" charset="-122"/>
                <a:ea typeface="黑体" panose="02010609060101010101" pitchFamily="49" charset="-122"/>
              </a:rPr>
              <a:t>GAT850-2009 </a:t>
            </a:r>
            <a:r>
              <a:rPr lang="zh-CN" altLang="fr-FR" sz="2200" b="0" kern="100" dirty="0">
                <a:solidFill>
                  <a:srgbClr val="FF0000"/>
                </a:solidFill>
                <a:latin typeface="黑体" panose="02010609060101010101" pitchFamily="49" charset="-122"/>
                <a:ea typeface="黑体" panose="02010609060101010101" pitchFamily="49" charset="-122"/>
              </a:rPr>
              <a:t>停车泊位设置规范</a:t>
            </a:r>
            <a:r>
              <a:rPr lang="zh-CN" altLang="en-US" sz="2200" b="0" kern="100" dirty="0">
                <a:solidFill>
                  <a:srgbClr val="FF0000"/>
                </a:solidFill>
                <a:latin typeface="黑体" panose="02010609060101010101" pitchFamily="49" charset="-122"/>
                <a:ea typeface="黑体" panose="02010609060101010101" pitchFamily="49" charset="-122"/>
              </a:rPr>
              <a:t> </a:t>
            </a:r>
            <a:endParaRPr lang="en-US" altLang="zh-CN" sz="2200" b="0" kern="100" dirty="0">
              <a:solidFill>
                <a:srgbClr val="FF0000"/>
              </a:solidFill>
              <a:latin typeface="黑体" panose="02010609060101010101" pitchFamily="49" charset="-122"/>
              <a:ea typeface="黑体" panose="02010609060101010101" pitchFamily="49" charset="-122"/>
            </a:endParaRPr>
          </a:p>
          <a:p>
            <a:pPr eaLnBrk="1" hangingPunct="1"/>
            <a:r>
              <a:rPr lang="fr-FR" altLang="zh-CN" sz="2200" b="0" kern="100" dirty="0">
                <a:solidFill>
                  <a:srgbClr val="FF0000"/>
                </a:solidFill>
                <a:latin typeface="黑体" panose="02010609060101010101" pitchFamily="49" charset="-122"/>
                <a:ea typeface="黑体" panose="02010609060101010101" pitchFamily="49" charset="-122"/>
              </a:rPr>
              <a:t>CJJT141-2010</a:t>
            </a:r>
            <a:r>
              <a:rPr lang="zh-CN" altLang="fr-FR" sz="2200" b="0" kern="100" dirty="0">
                <a:solidFill>
                  <a:srgbClr val="FF0000"/>
                </a:solidFill>
                <a:latin typeface="黑体" panose="02010609060101010101" pitchFamily="49" charset="-122"/>
                <a:ea typeface="黑体" panose="02010609060101010101" pitchFamily="49" charset="-122"/>
              </a:rPr>
              <a:t>建设项目交通影响评价技术标准</a:t>
            </a:r>
            <a:endParaRPr lang="zh-CN" altLang="en-US" sz="2200" b="0" kern="100" dirty="0">
              <a:solidFill>
                <a:srgbClr val="FF0000"/>
              </a:solidFill>
              <a:latin typeface="黑体" panose="02010609060101010101" pitchFamily="49" charset="-122"/>
              <a:ea typeface="黑体" panose="02010609060101010101" pitchFamily="49" charset="-122"/>
            </a:endParaRPr>
          </a:p>
          <a:p>
            <a:pPr eaLnBrk="1" hangingPunct="1"/>
            <a:endParaRPr lang="zh-CN" altLang="en-US" sz="2200" b="0" dirty="0">
              <a:solidFill>
                <a:srgbClr val="FF0000"/>
              </a:solidFill>
              <a:latin typeface="黑体" panose="02010609060101010101" pitchFamily="49" charset="-122"/>
              <a:ea typeface="黑体" panose="02010609060101010101" pitchFamily="49" charset="-122"/>
            </a:endParaRPr>
          </a:p>
        </p:txBody>
      </p:sp>
      <p:sp>
        <p:nvSpPr>
          <p:cNvPr id="4" name="日期占位符 3"/>
          <p:cNvSpPr>
            <a:spLocks noGrp="1"/>
          </p:cNvSpPr>
          <p:nvPr>
            <p:ph type="dt" sz="half" idx="10"/>
          </p:nvPr>
        </p:nvSpPr>
        <p:spPr/>
        <p:txBody>
          <a:bodyPr/>
          <a:lstStyle/>
          <a:p>
            <a:pPr>
              <a:defRPr/>
            </a:pPr>
            <a:r>
              <a:rPr lang="en-US" altLang="zh-CN"/>
              <a:t>www.themegallery.com</a:t>
            </a:r>
          </a:p>
        </p:txBody>
      </p:sp>
      <p:sp>
        <p:nvSpPr>
          <p:cNvPr id="37891" name="页脚占位符 4"/>
          <p:cNvSpPr>
            <a:spLocks noGrp="1"/>
          </p:cNvSpPr>
          <p:nvPr>
            <p:ph type="ftr" sz="quarter" idx="11"/>
          </p:nvPr>
        </p:nvSpPr>
        <p:spPr>
          <a:noFill/>
        </p:spPr>
        <p:txBody>
          <a:bodyPr/>
          <a:lstStyle/>
          <a:p>
            <a:r>
              <a:rPr lang="en-US" altLang="zh-CN"/>
              <a:t>LOGO</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6" name="Rectangle 2"/>
          <p:cNvSpPr>
            <a:spLocks noGrp="1" noChangeArrowheads="1"/>
          </p:cNvSpPr>
          <p:nvPr>
            <p:ph type="title"/>
          </p:nvPr>
        </p:nvSpPr>
        <p:spPr/>
        <p:txBody>
          <a:bodyPr/>
          <a:lstStyle/>
          <a:p>
            <a:pPr eaLnBrk="1" hangingPunct="1"/>
            <a:endParaRPr lang="zh-CN" altLang="zh-CN" sz="2800" dirty="0">
              <a:ea typeface="宋体" pitchFamily="2" charset="-122"/>
            </a:endParaRPr>
          </a:p>
        </p:txBody>
      </p:sp>
      <p:sp>
        <p:nvSpPr>
          <p:cNvPr id="38917" name="Rectangle 3"/>
          <p:cNvSpPr>
            <a:spLocks noGrp="1" noChangeArrowheads="1"/>
          </p:cNvSpPr>
          <p:nvPr>
            <p:ph idx="1"/>
          </p:nvPr>
        </p:nvSpPr>
        <p:spPr>
          <a:xfrm>
            <a:off x="228600" y="857250"/>
            <a:ext cx="8915400" cy="5730874"/>
          </a:xfrm>
        </p:spPr>
        <p:txBody>
          <a:bodyPr/>
          <a:lstStyle/>
          <a:p>
            <a:pPr lvl="0"/>
            <a:r>
              <a:rPr lang="en-US" altLang="zh-CN" sz="2200" dirty="0">
                <a:solidFill>
                  <a:srgbClr val="FF0000"/>
                </a:solidFill>
                <a:latin typeface="黑体" panose="02010609060101010101" pitchFamily="49" charset="-122"/>
                <a:ea typeface="黑体" panose="02010609060101010101" pitchFamily="49" charset="-122"/>
              </a:rPr>
              <a:t>JTG B01-2014</a:t>
            </a:r>
            <a:r>
              <a:rPr lang="zh-CN" altLang="zh-CN" sz="2200" dirty="0">
                <a:solidFill>
                  <a:srgbClr val="FF0000"/>
                </a:solidFill>
                <a:latin typeface="黑体" panose="02010609060101010101" pitchFamily="49" charset="-122"/>
                <a:ea typeface="黑体" panose="02010609060101010101" pitchFamily="49" charset="-122"/>
              </a:rPr>
              <a:t>公路工程技术标准</a:t>
            </a:r>
          </a:p>
          <a:p>
            <a:pPr lvl="0"/>
            <a:r>
              <a:rPr lang="en-US" altLang="zh-CN" sz="2200" dirty="0">
                <a:solidFill>
                  <a:srgbClr val="FF0000"/>
                </a:solidFill>
                <a:latin typeface="黑体" panose="02010609060101010101" pitchFamily="49" charset="-122"/>
                <a:ea typeface="黑体" panose="02010609060101010101" pitchFamily="49" charset="-122"/>
              </a:rPr>
              <a:t>JTG D20-2017</a:t>
            </a:r>
            <a:r>
              <a:rPr lang="zh-CN" altLang="zh-CN" sz="2200" dirty="0">
                <a:solidFill>
                  <a:srgbClr val="FF0000"/>
                </a:solidFill>
                <a:latin typeface="黑体" panose="02010609060101010101" pitchFamily="49" charset="-122"/>
                <a:ea typeface="黑体" panose="02010609060101010101" pitchFamily="49" charset="-122"/>
              </a:rPr>
              <a:t>公路路线设计规范</a:t>
            </a:r>
          </a:p>
          <a:p>
            <a:pPr lvl="0"/>
            <a:r>
              <a:rPr lang="en-US" altLang="zh-CN" sz="2200" dirty="0">
                <a:solidFill>
                  <a:srgbClr val="FF0000"/>
                </a:solidFill>
                <a:latin typeface="黑体" panose="02010609060101010101" pitchFamily="49" charset="-122"/>
                <a:ea typeface="黑体" panose="02010609060101010101" pitchFamily="49" charset="-122"/>
              </a:rPr>
              <a:t>JTG D82-2009</a:t>
            </a:r>
            <a:r>
              <a:rPr lang="zh-CN" altLang="zh-CN" sz="2200" dirty="0">
                <a:solidFill>
                  <a:srgbClr val="FF0000"/>
                </a:solidFill>
                <a:latin typeface="黑体" panose="02010609060101010101" pitchFamily="49" charset="-122"/>
                <a:ea typeface="黑体" panose="02010609060101010101" pitchFamily="49" charset="-122"/>
              </a:rPr>
              <a:t>公路交通标志和标线设置规范</a:t>
            </a:r>
          </a:p>
          <a:p>
            <a:pPr lvl="0"/>
            <a:r>
              <a:rPr lang="en-US" altLang="zh-CN" sz="2200" dirty="0">
                <a:solidFill>
                  <a:srgbClr val="FF0000"/>
                </a:solidFill>
                <a:latin typeface="黑体" panose="02010609060101010101" pitchFamily="49" charset="-122"/>
                <a:ea typeface="黑体" panose="02010609060101010101" pitchFamily="49" charset="-122"/>
              </a:rPr>
              <a:t>JTG D81-2017</a:t>
            </a:r>
            <a:r>
              <a:rPr lang="zh-CN" altLang="zh-CN" sz="2200" dirty="0">
                <a:solidFill>
                  <a:srgbClr val="FF0000"/>
                </a:solidFill>
                <a:latin typeface="黑体" panose="02010609060101010101" pitchFamily="49" charset="-122"/>
                <a:ea typeface="黑体" panose="02010609060101010101" pitchFamily="49" charset="-122"/>
              </a:rPr>
              <a:t>公路交通安全设施设计规范</a:t>
            </a:r>
          </a:p>
          <a:p>
            <a:pPr lvl="0"/>
            <a:r>
              <a:rPr lang="en-US" altLang="zh-CN" sz="2200" dirty="0">
                <a:solidFill>
                  <a:srgbClr val="FF0000"/>
                </a:solidFill>
                <a:latin typeface="黑体" panose="02010609060101010101" pitchFamily="49" charset="-122"/>
                <a:ea typeface="黑体" panose="02010609060101010101" pitchFamily="49" charset="-122"/>
              </a:rPr>
              <a:t>JTG/T D81-2017</a:t>
            </a:r>
            <a:r>
              <a:rPr lang="zh-CN" altLang="zh-CN" sz="2200" dirty="0">
                <a:solidFill>
                  <a:srgbClr val="FF0000"/>
                </a:solidFill>
                <a:latin typeface="黑体" panose="02010609060101010101" pitchFamily="49" charset="-122"/>
                <a:ea typeface="黑体" panose="02010609060101010101" pitchFamily="49" charset="-122"/>
              </a:rPr>
              <a:t>公路交通安全设施设计技术细则</a:t>
            </a:r>
            <a:endParaRPr lang="en-US" altLang="zh-CN" sz="2200" dirty="0">
              <a:solidFill>
                <a:srgbClr val="FF0000"/>
              </a:solidFill>
              <a:latin typeface="黑体" panose="02010609060101010101" pitchFamily="49" charset="-122"/>
              <a:ea typeface="黑体" panose="02010609060101010101" pitchFamily="49" charset="-122"/>
            </a:endParaRPr>
          </a:p>
          <a:p>
            <a:r>
              <a:rPr lang="en-US" altLang="zh-CN" sz="2200" dirty="0">
                <a:solidFill>
                  <a:srgbClr val="FF0000"/>
                </a:solidFill>
                <a:latin typeface="黑体" panose="02010609060101010101" pitchFamily="49" charset="-122"/>
                <a:ea typeface="黑体" panose="02010609060101010101" pitchFamily="49" charset="-122"/>
              </a:rPr>
              <a:t>JTG 2112-2021</a:t>
            </a:r>
            <a:r>
              <a:rPr lang="zh-CN" altLang="zh-CN" sz="2200" dirty="0">
                <a:solidFill>
                  <a:srgbClr val="FF0000"/>
                </a:solidFill>
                <a:latin typeface="黑体" panose="02010609060101010101" pitchFamily="49" charset="-122"/>
                <a:ea typeface="黑体" panose="02010609060101010101" pitchFamily="49" charset="-122"/>
                <a:cs typeface="Times New Roman" panose="02020603050405020304" pitchFamily="18" charset="0"/>
              </a:rPr>
              <a:t>《城镇化地区公路工程技术标准》</a:t>
            </a:r>
            <a:endParaRPr lang="en-US" altLang="zh-CN" sz="2200" dirty="0">
              <a:solidFill>
                <a:srgbClr val="FF0000"/>
              </a:solidFill>
              <a:latin typeface="黑体" panose="02010609060101010101" pitchFamily="49" charset="-122"/>
              <a:ea typeface="黑体" panose="02010609060101010101" pitchFamily="49" charset="-122"/>
              <a:cs typeface="Times New Roman" panose="02020603050405020304" pitchFamily="18" charset="0"/>
            </a:endParaRPr>
          </a:p>
          <a:p>
            <a:r>
              <a:rPr lang="zh-CN" altLang="en-US" sz="2200" dirty="0">
                <a:solidFill>
                  <a:srgbClr val="FF0000"/>
                </a:solidFill>
                <a:latin typeface="黑体" panose="02010609060101010101" pitchFamily="49" charset="-122"/>
                <a:ea typeface="黑体" panose="02010609060101010101" pitchFamily="49" charset="-122"/>
              </a:rPr>
              <a:t>公路安全生命防护工程实施技术指南</a:t>
            </a:r>
            <a:endParaRPr lang="en-US" altLang="zh-CN" sz="2200" dirty="0">
              <a:solidFill>
                <a:srgbClr val="FF0000"/>
              </a:solidFill>
              <a:latin typeface="黑体" panose="02010609060101010101" pitchFamily="49" charset="-122"/>
              <a:ea typeface="黑体" panose="02010609060101010101" pitchFamily="49" charset="-122"/>
            </a:endParaRPr>
          </a:p>
          <a:p>
            <a:pPr marL="152400" algn="just">
              <a:lnSpc>
                <a:spcPct val="150000"/>
              </a:lnSpc>
            </a:pPr>
            <a:r>
              <a:rPr lang="zh-CN" altLang="zh-CN" sz="2200" kern="100" dirty="0">
                <a:solidFill>
                  <a:srgbClr val="FF0000"/>
                </a:solidFill>
                <a:effectLst/>
                <a:latin typeface="黑体" panose="02010609060101010101" pitchFamily="49" charset="-122"/>
                <a:ea typeface="黑体" panose="02010609060101010101" pitchFamily="49" charset="-122"/>
              </a:rPr>
              <a:t>《乡村道路工程技术规范》</a:t>
            </a:r>
            <a:r>
              <a:rPr lang="en-US" altLang="zh-CN" sz="2200" kern="100" dirty="0">
                <a:solidFill>
                  <a:srgbClr val="FF0000"/>
                </a:solidFill>
                <a:effectLst/>
                <a:latin typeface="黑体" panose="02010609060101010101" pitchFamily="49" charset="-122"/>
                <a:ea typeface="黑体" panose="02010609060101010101" pitchFamily="49" charset="-122"/>
              </a:rPr>
              <a:t>GBT 51224-2017 </a:t>
            </a:r>
            <a:endParaRPr lang="zh-CN" altLang="zh-CN" sz="2200" kern="100" dirty="0">
              <a:solidFill>
                <a:srgbClr val="FF0000"/>
              </a:solidFill>
              <a:effectLst/>
              <a:latin typeface="黑体" panose="02010609060101010101" pitchFamily="49" charset="-122"/>
              <a:ea typeface="黑体" panose="02010609060101010101" pitchFamily="49" charset="-122"/>
            </a:endParaRPr>
          </a:p>
          <a:p>
            <a:pPr eaLnBrk="1" hangingPunct="1">
              <a:lnSpc>
                <a:spcPct val="90000"/>
              </a:lnSpc>
            </a:pPr>
            <a:r>
              <a:rPr lang="en-US" altLang="zh-CN" sz="2200" dirty="0">
                <a:latin typeface="黑体" panose="02010609060101010101" pitchFamily="49" charset="-122"/>
                <a:ea typeface="黑体" panose="02010609060101010101" pitchFamily="49" charset="-122"/>
              </a:rPr>
              <a:t>GB/T 16311-2009</a:t>
            </a:r>
            <a:r>
              <a:rPr lang="zh-CN" altLang="en-US" sz="2200" dirty="0">
                <a:latin typeface="黑体" panose="02010609060101010101" pitchFamily="49" charset="-122"/>
                <a:ea typeface="黑体" panose="02010609060101010101" pitchFamily="49" charset="-122"/>
              </a:rPr>
              <a:t>道路交通标线质量要求和检测方法</a:t>
            </a:r>
          </a:p>
          <a:p>
            <a:r>
              <a:rPr lang="en-US" altLang="en-US" sz="2200" dirty="0">
                <a:latin typeface="黑体" panose="02010609060101010101" pitchFamily="49" charset="-122"/>
                <a:ea typeface="黑体" panose="02010609060101010101" pitchFamily="49" charset="-122"/>
              </a:rPr>
              <a:t>GB/T 18833-2012 </a:t>
            </a:r>
            <a:r>
              <a:rPr lang="zh-CN" altLang="en-US" sz="2200" dirty="0">
                <a:latin typeface="黑体" panose="02010609060101010101" pitchFamily="49" charset="-122"/>
                <a:ea typeface="黑体" panose="02010609060101010101" pitchFamily="49" charset="-122"/>
              </a:rPr>
              <a:t>道路交通反光膜</a:t>
            </a:r>
            <a:endParaRPr lang="en-US" altLang="zh-CN" sz="2200" dirty="0">
              <a:latin typeface="黑体" panose="02010609060101010101" pitchFamily="49" charset="-122"/>
              <a:ea typeface="黑体" panose="02010609060101010101" pitchFamily="49" charset="-122"/>
            </a:endParaRPr>
          </a:p>
          <a:p>
            <a:r>
              <a:rPr lang="en-US" altLang="zh-CN" sz="2200" dirty="0">
                <a:latin typeface="黑体" panose="02010609060101010101" pitchFamily="49" charset="-122"/>
                <a:ea typeface="黑体" panose="02010609060101010101" pitchFamily="49" charset="-122"/>
              </a:rPr>
              <a:t>GB/T51328-2018</a:t>
            </a:r>
            <a:r>
              <a:rPr lang="zh-CN" altLang="en-US" sz="2200" dirty="0">
                <a:latin typeface="黑体" panose="02010609060101010101" pitchFamily="49" charset="-122"/>
                <a:ea typeface="黑体" panose="02010609060101010101" pitchFamily="49" charset="-122"/>
              </a:rPr>
              <a:t>城市综合交通体系规划标准</a:t>
            </a:r>
            <a:endParaRPr lang="zh-CN" altLang="zh-CN" sz="2200" dirty="0">
              <a:latin typeface="黑体" panose="02010609060101010101" pitchFamily="49" charset="-122"/>
              <a:ea typeface="黑体" panose="02010609060101010101" pitchFamily="49" charset="-122"/>
            </a:endParaRPr>
          </a:p>
          <a:p>
            <a:pPr eaLnBrk="1" hangingPunct="1">
              <a:lnSpc>
                <a:spcPct val="120000"/>
              </a:lnSpc>
            </a:pPr>
            <a:r>
              <a:rPr lang="en-US" altLang="zh-CN" sz="2200" dirty="0">
                <a:latin typeface="黑体" panose="02010609060101010101" pitchFamily="49" charset="-122"/>
                <a:ea typeface="黑体" panose="02010609060101010101" pitchFamily="49" charset="-122"/>
              </a:rPr>
              <a:t>GA/T851-2009</a:t>
            </a:r>
            <a:r>
              <a:rPr lang="zh-CN" altLang="en-US" sz="2200" dirty="0">
                <a:latin typeface="黑体" panose="02010609060101010101" pitchFamily="49" charset="-122"/>
                <a:ea typeface="黑体" panose="02010609060101010101" pitchFamily="49" charset="-122"/>
              </a:rPr>
              <a:t>人行横道信号灯控制设置规范</a:t>
            </a:r>
            <a:endParaRPr lang="en-US" altLang="zh-CN" sz="2200" dirty="0">
              <a:latin typeface="黑体" panose="02010609060101010101" pitchFamily="49" charset="-122"/>
              <a:ea typeface="黑体" panose="02010609060101010101" pitchFamily="49" charset="-122"/>
            </a:endParaRPr>
          </a:p>
          <a:p>
            <a:pPr eaLnBrk="1" hangingPunct="1">
              <a:lnSpc>
                <a:spcPct val="120000"/>
              </a:lnSpc>
            </a:pPr>
            <a:r>
              <a:rPr lang="en-US" altLang="zh-CN" sz="2200" dirty="0">
                <a:latin typeface="黑体" panose="02010609060101010101" pitchFamily="49" charset="-122"/>
                <a:ea typeface="黑体" panose="02010609060101010101" pitchFamily="49" charset="-122"/>
              </a:rPr>
              <a:t>GB/T 23827</a:t>
            </a:r>
            <a:r>
              <a:rPr lang="zh-CN" altLang="en-US" sz="2200" dirty="0">
                <a:latin typeface="黑体" panose="02010609060101010101" pitchFamily="49" charset="-122"/>
                <a:ea typeface="黑体" panose="02010609060101010101" pitchFamily="49" charset="-122"/>
              </a:rPr>
              <a:t>道路交通标志板及支撑件</a:t>
            </a:r>
          </a:p>
          <a:p>
            <a:pPr eaLnBrk="1" hangingPunct="1">
              <a:lnSpc>
                <a:spcPct val="120000"/>
              </a:lnSpc>
            </a:pPr>
            <a:endParaRPr lang="zh-CN" altLang="en-US" sz="2200" dirty="0">
              <a:latin typeface="黑体" panose="02010609060101010101" pitchFamily="49" charset="-122"/>
              <a:ea typeface="黑体" panose="02010609060101010101" pitchFamily="49" charset="-122"/>
            </a:endParaRPr>
          </a:p>
          <a:p>
            <a:pPr eaLnBrk="1" hangingPunct="1">
              <a:lnSpc>
                <a:spcPct val="90000"/>
              </a:lnSpc>
            </a:pPr>
            <a:endParaRPr lang="zh-CN" altLang="en-US" sz="2200" dirty="0">
              <a:solidFill>
                <a:srgbClr val="FF0000"/>
              </a:solidFill>
              <a:latin typeface="黑体" panose="02010609060101010101" pitchFamily="49" charset="-122"/>
              <a:ea typeface="黑体" panose="02010609060101010101" pitchFamily="49" charset="-122"/>
            </a:endParaRPr>
          </a:p>
        </p:txBody>
      </p:sp>
      <p:sp>
        <p:nvSpPr>
          <p:cNvPr id="4" name="日期占位符 3"/>
          <p:cNvSpPr>
            <a:spLocks noGrp="1"/>
          </p:cNvSpPr>
          <p:nvPr>
            <p:ph type="dt" sz="half" idx="10"/>
          </p:nvPr>
        </p:nvSpPr>
        <p:spPr/>
        <p:txBody>
          <a:bodyPr/>
          <a:lstStyle/>
          <a:p>
            <a:pPr>
              <a:defRPr/>
            </a:pPr>
            <a:r>
              <a:rPr lang="en-US" altLang="zh-CN"/>
              <a:t>www.themegallery.com</a:t>
            </a:r>
          </a:p>
        </p:txBody>
      </p:sp>
      <p:sp>
        <p:nvSpPr>
          <p:cNvPr id="38915" name="页脚占位符 4"/>
          <p:cNvSpPr>
            <a:spLocks noGrp="1"/>
          </p:cNvSpPr>
          <p:nvPr>
            <p:ph type="ftr" sz="quarter" idx="11"/>
          </p:nvPr>
        </p:nvSpPr>
        <p:spPr>
          <a:noFill/>
        </p:spPr>
        <p:txBody>
          <a:bodyPr/>
          <a:lstStyle/>
          <a:p>
            <a:r>
              <a:rPr lang="en-US" altLang="zh-CN"/>
              <a:t>LOGO</a:t>
            </a: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12291" name="页脚占位符 4"/>
          <p:cNvSpPr>
            <a:spLocks noGrp="1"/>
          </p:cNvSpPr>
          <p:nvPr>
            <p:ph type="ftr" sz="quarter" idx="11"/>
          </p:nvPr>
        </p:nvSpPr>
        <p:spPr>
          <a:noFill/>
        </p:spPr>
        <p:txBody>
          <a:bodyPr/>
          <a:lstStyle/>
          <a:p>
            <a:r>
              <a:rPr lang="en-US" altLang="zh-CN"/>
              <a:t>LOGO</a:t>
            </a:r>
          </a:p>
        </p:txBody>
      </p:sp>
      <p:sp>
        <p:nvSpPr>
          <p:cNvPr id="12292" name="Rectangle 2"/>
          <p:cNvSpPr>
            <a:spLocks noGrp="1" noChangeArrowheads="1"/>
          </p:cNvSpPr>
          <p:nvPr>
            <p:ph type="title"/>
          </p:nvPr>
        </p:nvSpPr>
        <p:spPr/>
        <p:txBody>
          <a:bodyPr/>
          <a:lstStyle/>
          <a:p>
            <a:pPr eaLnBrk="1" hangingPunct="1"/>
            <a:r>
              <a:rPr lang="zh-CN" altLang="en-US" sz="2800" dirty="0">
                <a:solidFill>
                  <a:srgbClr val="FF0000"/>
                </a:solidFill>
                <a:ea typeface="宋体" pitchFamily="2" charset="-122"/>
              </a:rPr>
              <a:t>基本概念</a:t>
            </a:r>
          </a:p>
        </p:txBody>
      </p:sp>
      <p:sp>
        <p:nvSpPr>
          <p:cNvPr id="12293" name="Rectangle 3"/>
          <p:cNvSpPr>
            <a:spLocks noGrp="1" noChangeArrowheads="1"/>
          </p:cNvSpPr>
          <p:nvPr>
            <p:ph type="body" idx="1"/>
          </p:nvPr>
        </p:nvSpPr>
        <p:spPr/>
        <p:txBody>
          <a:bodyPr/>
          <a:lstStyle/>
          <a:p>
            <a:pPr eaLnBrk="1" hangingPunct="1">
              <a:lnSpc>
                <a:spcPct val="120000"/>
              </a:lnSpc>
            </a:pPr>
            <a:r>
              <a:rPr lang="zh-CN" altLang="en-US" dirty="0">
                <a:ea typeface="宋体" pitchFamily="2" charset="-122"/>
              </a:rPr>
              <a:t>交通管理：</a:t>
            </a:r>
          </a:p>
          <a:p>
            <a:pPr lvl="1" eaLnBrk="1" hangingPunct="1">
              <a:lnSpc>
                <a:spcPct val="120000"/>
              </a:lnSpc>
            </a:pPr>
            <a:r>
              <a:rPr lang="zh-CN" altLang="en-US" b="1" dirty="0">
                <a:ea typeface="宋体" pitchFamily="2" charset="-122"/>
              </a:rPr>
              <a:t>通过使用交通设施、交通技术、交通法规（法律、标准、规范、规程），优化交通，促进交通安全、有序、高效运行。</a:t>
            </a:r>
          </a:p>
          <a:p>
            <a:pPr eaLnBrk="1" hangingPunct="1">
              <a:lnSpc>
                <a:spcPct val="120000"/>
              </a:lnSpc>
            </a:pPr>
            <a:r>
              <a:rPr lang="zh-CN" altLang="en-US" dirty="0">
                <a:ea typeface="宋体" pitchFamily="2" charset="-122"/>
              </a:rPr>
              <a:t>交通组织</a:t>
            </a:r>
          </a:p>
          <a:p>
            <a:pPr lvl="1" eaLnBrk="1" hangingPunct="1">
              <a:lnSpc>
                <a:spcPct val="120000"/>
              </a:lnSpc>
            </a:pPr>
            <a:r>
              <a:rPr lang="zh-CN" altLang="en-US" b="1" dirty="0">
                <a:ea typeface="宋体" pitchFamily="2" charset="-122"/>
              </a:rPr>
              <a:t>使用上述收到对已经形成的交通流进行科学的优化、诱导，使其交通安全、有序、高效运行。</a:t>
            </a:r>
          </a:p>
          <a:p>
            <a:pPr lvl="1" eaLnBrk="1" hangingPunct="1">
              <a:lnSpc>
                <a:spcPct val="120000"/>
              </a:lnSpc>
            </a:pPr>
            <a:endParaRPr lang="en-US" altLang="zh-CN" dirty="0">
              <a:ea typeface="宋体" pitchFamily="2" charset="-122"/>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13315" name="页脚占位符 4"/>
          <p:cNvSpPr>
            <a:spLocks noGrp="1"/>
          </p:cNvSpPr>
          <p:nvPr>
            <p:ph type="ftr" sz="quarter" idx="11"/>
          </p:nvPr>
        </p:nvSpPr>
        <p:spPr>
          <a:noFill/>
        </p:spPr>
        <p:txBody>
          <a:bodyPr/>
          <a:lstStyle/>
          <a:p>
            <a:r>
              <a:rPr lang="en-US" altLang="zh-CN"/>
              <a:t>LOGO</a:t>
            </a:r>
          </a:p>
        </p:txBody>
      </p:sp>
      <p:sp>
        <p:nvSpPr>
          <p:cNvPr id="13316" name="Rectangle 2"/>
          <p:cNvSpPr>
            <a:spLocks noGrp="1" noChangeArrowheads="1"/>
          </p:cNvSpPr>
          <p:nvPr>
            <p:ph type="title"/>
          </p:nvPr>
        </p:nvSpPr>
        <p:spPr>
          <a:xfrm>
            <a:off x="685800" y="304800"/>
            <a:ext cx="4648200" cy="563563"/>
          </a:xfrm>
        </p:spPr>
        <p:txBody>
          <a:bodyPr/>
          <a:lstStyle/>
          <a:p>
            <a:pPr eaLnBrk="1" hangingPunct="1"/>
            <a:r>
              <a:rPr lang="zh-CN" altLang="en-US" sz="3000" dirty="0">
                <a:solidFill>
                  <a:srgbClr val="FF0000"/>
                </a:solidFill>
                <a:ea typeface="宋体" pitchFamily="2" charset="-122"/>
              </a:rPr>
              <a:t>基本概念及相互关系</a:t>
            </a:r>
          </a:p>
        </p:txBody>
      </p:sp>
      <p:sp>
        <p:nvSpPr>
          <p:cNvPr id="13317" name="Rectangle 3"/>
          <p:cNvSpPr>
            <a:spLocks noGrp="1" noChangeArrowheads="1"/>
          </p:cNvSpPr>
          <p:nvPr>
            <p:ph type="body" idx="1"/>
          </p:nvPr>
        </p:nvSpPr>
        <p:spPr/>
        <p:txBody>
          <a:bodyPr/>
          <a:lstStyle/>
          <a:p>
            <a:pPr eaLnBrk="1" hangingPunct="1">
              <a:lnSpc>
                <a:spcPct val="130000"/>
              </a:lnSpc>
            </a:pPr>
            <a:r>
              <a:rPr lang="zh-CN" altLang="en-US">
                <a:ea typeface="宋体" pitchFamily="2" charset="-122"/>
              </a:rPr>
              <a:t>交通管理与交通组织</a:t>
            </a:r>
          </a:p>
          <a:p>
            <a:pPr lvl="1" eaLnBrk="1" hangingPunct="1">
              <a:lnSpc>
                <a:spcPct val="130000"/>
              </a:lnSpc>
            </a:pPr>
            <a:r>
              <a:rPr lang="zh-CN" altLang="en-US" b="1">
                <a:ea typeface="宋体" pitchFamily="2" charset="-122"/>
              </a:rPr>
              <a:t>交通组织属于交通管理的一部分，是对已经形成的交通流进行管理。</a:t>
            </a:r>
          </a:p>
          <a:p>
            <a:pPr eaLnBrk="1" hangingPunct="1">
              <a:lnSpc>
                <a:spcPct val="130000"/>
              </a:lnSpc>
            </a:pPr>
            <a:r>
              <a:rPr lang="zh-CN" altLang="en-US">
                <a:ea typeface="宋体" pitchFamily="2" charset="-122"/>
              </a:rPr>
              <a:t>交通组织与交通控制</a:t>
            </a:r>
          </a:p>
          <a:p>
            <a:pPr lvl="1" eaLnBrk="1" hangingPunct="1">
              <a:lnSpc>
                <a:spcPct val="130000"/>
              </a:lnSpc>
            </a:pPr>
            <a:r>
              <a:rPr lang="zh-CN" altLang="en-US" b="1">
                <a:ea typeface="宋体" pitchFamily="2" charset="-122"/>
              </a:rPr>
              <a:t>传统的交通控制属于交通组织的一项技术。</a:t>
            </a:r>
          </a:p>
          <a:p>
            <a:pPr eaLnBrk="1" hangingPunct="1">
              <a:lnSpc>
                <a:spcPct val="130000"/>
              </a:lnSpc>
            </a:pPr>
            <a:r>
              <a:rPr lang="zh-CN" altLang="en-US">
                <a:ea typeface="宋体" pitchFamily="2" charset="-122"/>
              </a:rPr>
              <a:t>交通组织与交通设计</a:t>
            </a:r>
          </a:p>
          <a:p>
            <a:pPr lvl="1" eaLnBrk="1" hangingPunct="1">
              <a:lnSpc>
                <a:spcPct val="130000"/>
              </a:lnSpc>
            </a:pPr>
            <a:r>
              <a:rPr lang="zh-CN" altLang="en-US" b="1">
                <a:ea typeface="宋体" pitchFamily="2" charset="-122"/>
              </a:rPr>
              <a:t>交通设计是对交通组织方法的硬件实施。</a:t>
            </a: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14339" name="页脚占位符 4"/>
          <p:cNvSpPr>
            <a:spLocks noGrp="1"/>
          </p:cNvSpPr>
          <p:nvPr>
            <p:ph type="ftr" sz="quarter" idx="11"/>
          </p:nvPr>
        </p:nvSpPr>
        <p:spPr>
          <a:noFill/>
        </p:spPr>
        <p:txBody>
          <a:bodyPr/>
          <a:lstStyle/>
          <a:p>
            <a:r>
              <a:rPr lang="en-US" altLang="zh-CN"/>
              <a:t>LOGO</a:t>
            </a:r>
          </a:p>
        </p:txBody>
      </p:sp>
      <p:sp>
        <p:nvSpPr>
          <p:cNvPr id="14340" name="Rectangle 2"/>
          <p:cNvSpPr>
            <a:spLocks noGrp="1" noChangeArrowheads="1"/>
          </p:cNvSpPr>
          <p:nvPr>
            <p:ph type="title"/>
          </p:nvPr>
        </p:nvSpPr>
        <p:spPr/>
        <p:txBody>
          <a:bodyPr/>
          <a:lstStyle/>
          <a:p>
            <a:pPr eaLnBrk="1" hangingPunct="1"/>
            <a:r>
              <a:rPr lang="zh-CN" altLang="en-US" sz="2800">
                <a:ea typeface="宋体" pitchFamily="2" charset="-122"/>
              </a:rPr>
              <a:t>规划、建设和管理的关系</a:t>
            </a:r>
          </a:p>
        </p:txBody>
      </p:sp>
      <p:sp>
        <p:nvSpPr>
          <p:cNvPr id="14341" name="Rectangle 3"/>
          <p:cNvSpPr>
            <a:spLocks noGrp="1" noChangeArrowheads="1"/>
          </p:cNvSpPr>
          <p:nvPr>
            <p:ph type="body" idx="1"/>
          </p:nvPr>
        </p:nvSpPr>
        <p:spPr>
          <a:xfrm>
            <a:off x="457200" y="1143000"/>
            <a:ext cx="8229600" cy="5257800"/>
          </a:xfrm>
        </p:spPr>
        <p:txBody>
          <a:bodyPr/>
          <a:lstStyle/>
          <a:p>
            <a:pPr eaLnBrk="1" hangingPunct="1"/>
            <a:r>
              <a:rPr lang="zh-CN" altLang="en-US">
                <a:ea typeface="宋体" pitchFamily="2" charset="-122"/>
              </a:rPr>
              <a:t>城市总体规划内容</a:t>
            </a:r>
          </a:p>
          <a:p>
            <a:pPr lvl="1" eaLnBrk="1" hangingPunct="1"/>
            <a:r>
              <a:rPr lang="zh-CN" altLang="en-US" sz="2400">
                <a:ea typeface="宋体" pitchFamily="2" charset="-122"/>
              </a:rPr>
              <a:t>城市发展目标与策略</a:t>
            </a:r>
          </a:p>
          <a:p>
            <a:pPr lvl="1" eaLnBrk="1" hangingPunct="1"/>
            <a:r>
              <a:rPr lang="zh-CN" altLang="en-US" sz="2400">
                <a:ea typeface="宋体" pitchFamily="2" charset="-122"/>
              </a:rPr>
              <a:t>产业发展与布局规划</a:t>
            </a:r>
          </a:p>
          <a:p>
            <a:pPr lvl="1" eaLnBrk="1" hangingPunct="1"/>
            <a:r>
              <a:rPr lang="zh-CN" altLang="en-US" sz="2400">
                <a:ea typeface="宋体" pitchFamily="2" charset="-122"/>
              </a:rPr>
              <a:t>市域城镇体系规划</a:t>
            </a:r>
          </a:p>
          <a:p>
            <a:pPr lvl="1" eaLnBrk="1" hangingPunct="1"/>
            <a:r>
              <a:rPr lang="zh-CN" altLang="en-US" sz="2400">
                <a:ea typeface="宋体" pitchFamily="2" charset="-122"/>
              </a:rPr>
              <a:t>规划区城乡统筹规划</a:t>
            </a:r>
          </a:p>
          <a:p>
            <a:pPr lvl="1" eaLnBrk="1" hangingPunct="1"/>
            <a:r>
              <a:rPr lang="zh-CN" altLang="en-US" sz="2400">
                <a:ea typeface="宋体" pitchFamily="2" charset="-122"/>
              </a:rPr>
              <a:t>城市性质与规模</a:t>
            </a:r>
          </a:p>
          <a:p>
            <a:pPr lvl="1" eaLnBrk="1" hangingPunct="1"/>
            <a:r>
              <a:rPr lang="zh-CN" altLang="en-US" sz="2400">
                <a:ea typeface="宋体" pitchFamily="2" charset="-122"/>
              </a:rPr>
              <a:t>中心城区总体布局与用地规划</a:t>
            </a:r>
          </a:p>
          <a:p>
            <a:pPr lvl="1" eaLnBrk="1" hangingPunct="1"/>
            <a:r>
              <a:rPr lang="zh-CN" altLang="en-US" sz="2400">
                <a:ea typeface="宋体" pitchFamily="2" charset="-122"/>
              </a:rPr>
              <a:t>中心城区绿地系统规划</a:t>
            </a:r>
          </a:p>
          <a:p>
            <a:pPr lvl="1" eaLnBrk="1" hangingPunct="1"/>
            <a:r>
              <a:rPr lang="zh-CN" altLang="en-US" sz="2400">
                <a:ea typeface="宋体" pitchFamily="2" charset="-122"/>
              </a:rPr>
              <a:t>中心城区总体城市设计</a:t>
            </a:r>
          </a:p>
          <a:p>
            <a:pPr lvl="2" eaLnBrk="1" hangingPunct="1"/>
            <a:r>
              <a:rPr lang="zh-CN" altLang="en-US" sz="2000">
                <a:ea typeface="宋体" pitchFamily="2" charset="-122"/>
              </a:rPr>
              <a:t>城市特色分析</a:t>
            </a:r>
          </a:p>
          <a:p>
            <a:pPr lvl="2" eaLnBrk="1" hangingPunct="1"/>
            <a:r>
              <a:rPr lang="zh-CN" altLang="en-US" sz="2000">
                <a:ea typeface="宋体" pitchFamily="2" charset="-122"/>
              </a:rPr>
              <a:t>现状主要问题</a:t>
            </a:r>
          </a:p>
          <a:p>
            <a:pPr lvl="2" eaLnBrk="1" hangingPunct="1"/>
            <a:r>
              <a:rPr lang="zh-CN" altLang="en-US" sz="2000">
                <a:ea typeface="宋体" pitchFamily="2" charset="-122"/>
              </a:rPr>
              <a:t>城市设计策略</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15363" name="页脚占位符 4"/>
          <p:cNvSpPr>
            <a:spLocks noGrp="1"/>
          </p:cNvSpPr>
          <p:nvPr>
            <p:ph type="ftr" sz="quarter" idx="11"/>
          </p:nvPr>
        </p:nvSpPr>
        <p:spPr>
          <a:noFill/>
        </p:spPr>
        <p:txBody>
          <a:bodyPr/>
          <a:lstStyle/>
          <a:p>
            <a:r>
              <a:rPr lang="en-US" altLang="zh-CN"/>
              <a:t>LOGO</a:t>
            </a:r>
          </a:p>
        </p:txBody>
      </p:sp>
      <p:sp>
        <p:nvSpPr>
          <p:cNvPr id="15364"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15365" name="Rectangle 3"/>
          <p:cNvSpPr>
            <a:spLocks noGrp="1" noChangeArrowheads="1"/>
          </p:cNvSpPr>
          <p:nvPr>
            <p:ph type="body" idx="1"/>
          </p:nvPr>
        </p:nvSpPr>
        <p:spPr>
          <a:xfrm>
            <a:off x="457200" y="838200"/>
            <a:ext cx="8229600" cy="5200650"/>
          </a:xfrm>
        </p:spPr>
        <p:txBody>
          <a:bodyPr/>
          <a:lstStyle/>
          <a:p>
            <a:pPr eaLnBrk="1" hangingPunct="1">
              <a:lnSpc>
                <a:spcPct val="80000"/>
              </a:lnSpc>
            </a:pPr>
            <a:r>
              <a:rPr lang="zh-CN" altLang="en-US">
                <a:ea typeface="宋体" pitchFamily="2" charset="-122"/>
              </a:rPr>
              <a:t>中心城区综合交通规划	</a:t>
            </a:r>
          </a:p>
          <a:p>
            <a:pPr lvl="1" eaLnBrk="1" hangingPunct="1">
              <a:lnSpc>
                <a:spcPct val="80000"/>
              </a:lnSpc>
            </a:pPr>
            <a:r>
              <a:rPr lang="zh-CN" altLang="en-US" sz="2400">
                <a:ea typeface="宋体" pitchFamily="2" charset="-122"/>
              </a:rPr>
              <a:t>综合交通现状分析</a:t>
            </a:r>
          </a:p>
          <a:p>
            <a:pPr lvl="1" eaLnBrk="1" hangingPunct="1">
              <a:lnSpc>
                <a:spcPct val="80000"/>
              </a:lnSpc>
            </a:pPr>
            <a:r>
              <a:rPr lang="zh-CN" altLang="en-US" sz="2400">
                <a:ea typeface="宋体" pitchFamily="2" charset="-122"/>
              </a:rPr>
              <a:t>交通发展战略</a:t>
            </a:r>
          </a:p>
          <a:p>
            <a:pPr lvl="1" eaLnBrk="1" hangingPunct="1">
              <a:lnSpc>
                <a:spcPct val="80000"/>
              </a:lnSpc>
            </a:pPr>
            <a:r>
              <a:rPr lang="zh-CN" altLang="en-US" sz="2400">
                <a:ea typeface="宋体" pitchFamily="2" charset="-122"/>
              </a:rPr>
              <a:t>对外交通</a:t>
            </a:r>
          </a:p>
          <a:p>
            <a:pPr lvl="1" eaLnBrk="1" hangingPunct="1">
              <a:lnSpc>
                <a:spcPct val="80000"/>
              </a:lnSpc>
            </a:pPr>
            <a:r>
              <a:rPr lang="zh-CN" altLang="en-US" sz="2400">
                <a:ea typeface="宋体" pitchFamily="2" charset="-122"/>
              </a:rPr>
              <a:t>城市道路系统</a:t>
            </a:r>
          </a:p>
          <a:p>
            <a:pPr lvl="1" eaLnBrk="1" hangingPunct="1">
              <a:lnSpc>
                <a:spcPct val="80000"/>
              </a:lnSpc>
            </a:pPr>
            <a:r>
              <a:rPr lang="zh-CN" altLang="en-US" sz="2400">
                <a:ea typeface="宋体" pitchFamily="2" charset="-122"/>
              </a:rPr>
              <a:t>公共交通系统</a:t>
            </a:r>
          </a:p>
          <a:p>
            <a:pPr lvl="1" eaLnBrk="1" hangingPunct="1">
              <a:lnSpc>
                <a:spcPct val="80000"/>
              </a:lnSpc>
            </a:pPr>
            <a:r>
              <a:rPr lang="zh-CN" altLang="en-US" sz="2400">
                <a:ea typeface="宋体" pitchFamily="2" charset="-122"/>
              </a:rPr>
              <a:t>客货运枢纽</a:t>
            </a:r>
          </a:p>
          <a:p>
            <a:pPr lvl="1" eaLnBrk="1" hangingPunct="1">
              <a:lnSpc>
                <a:spcPct val="80000"/>
              </a:lnSpc>
            </a:pPr>
            <a:r>
              <a:rPr lang="zh-CN" altLang="en-US" sz="2400">
                <a:ea typeface="宋体" pitchFamily="2" charset="-122"/>
              </a:rPr>
              <a:t>停车系统</a:t>
            </a:r>
          </a:p>
          <a:p>
            <a:pPr eaLnBrk="1" hangingPunct="1">
              <a:lnSpc>
                <a:spcPct val="80000"/>
              </a:lnSpc>
            </a:pPr>
            <a:r>
              <a:rPr lang="zh-CN" altLang="en-US">
                <a:ea typeface="宋体" pitchFamily="2" charset="-122"/>
              </a:rPr>
              <a:t>中心城区基础设施规划</a:t>
            </a:r>
          </a:p>
          <a:p>
            <a:pPr lvl="1" eaLnBrk="1" hangingPunct="1">
              <a:lnSpc>
                <a:spcPct val="80000"/>
              </a:lnSpc>
            </a:pPr>
            <a:r>
              <a:rPr lang="en-US" altLang="zh-CN" sz="2400">
                <a:ea typeface="宋体" pitchFamily="2" charset="-122"/>
              </a:rPr>
              <a:t>1</a:t>
            </a:r>
            <a:r>
              <a:rPr lang="zh-CN" altLang="en-US" sz="2400">
                <a:ea typeface="宋体" pitchFamily="2" charset="-122"/>
              </a:rPr>
              <a:t>供水工程	</a:t>
            </a:r>
          </a:p>
          <a:p>
            <a:pPr lvl="1" eaLnBrk="1" hangingPunct="1">
              <a:lnSpc>
                <a:spcPct val="80000"/>
              </a:lnSpc>
            </a:pPr>
            <a:r>
              <a:rPr lang="en-US" altLang="zh-CN" sz="2400">
                <a:ea typeface="宋体" pitchFamily="2" charset="-122"/>
              </a:rPr>
              <a:t>2</a:t>
            </a:r>
            <a:r>
              <a:rPr lang="zh-CN" altLang="en-US" sz="2400">
                <a:ea typeface="宋体" pitchFamily="2" charset="-122"/>
              </a:rPr>
              <a:t>排水工程	</a:t>
            </a:r>
          </a:p>
          <a:p>
            <a:pPr lvl="1" eaLnBrk="1" hangingPunct="1">
              <a:lnSpc>
                <a:spcPct val="80000"/>
              </a:lnSpc>
            </a:pPr>
            <a:r>
              <a:rPr lang="en-US" altLang="zh-CN" sz="2400">
                <a:ea typeface="宋体" pitchFamily="2" charset="-122"/>
              </a:rPr>
              <a:t>3</a:t>
            </a:r>
            <a:r>
              <a:rPr lang="zh-CN" altLang="en-US" sz="2400">
                <a:ea typeface="宋体" pitchFamily="2" charset="-122"/>
              </a:rPr>
              <a:t>供电工程</a:t>
            </a:r>
          </a:p>
          <a:p>
            <a:pPr lvl="1" eaLnBrk="1" hangingPunct="1">
              <a:lnSpc>
                <a:spcPct val="80000"/>
              </a:lnSpc>
            </a:pPr>
            <a:r>
              <a:rPr lang="en-US" altLang="zh-CN" sz="2400">
                <a:ea typeface="宋体" pitchFamily="2" charset="-122"/>
              </a:rPr>
              <a:t>4</a:t>
            </a:r>
            <a:r>
              <a:rPr lang="zh-CN" altLang="en-US" sz="2400">
                <a:ea typeface="宋体" pitchFamily="2" charset="-122"/>
              </a:rPr>
              <a:t>通信工程	</a:t>
            </a:r>
          </a:p>
          <a:p>
            <a:pPr lvl="1" eaLnBrk="1" hangingPunct="1">
              <a:lnSpc>
                <a:spcPct val="80000"/>
              </a:lnSpc>
            </a:pPr>
            <a:r>
              <a:rPr lang="en-US" altLang="zh-CN" sz="2400">
                <a:ea typeface="宋体" pitchFamily="2" charset="-122"/>
              </a:rPr>
              <a:t>5</a:t>
            </a:r>
            <a:r>
              <a:rPr lang="zh-CN" altLang="en-US" sz="2400">
                <a:ea typeface="宋体" pitchFamily="2" charset="-122"/>
              </a:rPr>
              <a:t>燃气工程	</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16387" name="页脚占位符 4"/>
          <p:cNvSpPr>
            <a:spLocks noGrp="1"/>
          </p:cNvSpPr>
          <p:nvPr>
            <p:ph type="ftr" sz="quarter" idx="11"/>
          </p:nvPr>
        </p:nvSpPr>
        <p:spPr>
          <a:noFill/>
        </p:spPr>
        <p:txBody>
          <a:bodyPr/>
          <a:lstStyle/>
          <a:p>
            <a:r>
              <a:rPr lang="en-US" altLang="zh-CN"/>
              <a:t>LOGO</a:t>
            </a:r>
          </a:p>
        </p:txBody>
      </p:sp>
      <p:sp>
        <p:nvSpPr>
          <p:cNvPr id="16388"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16389" name="Rectangle 3"/>
          <p:cNvSpPr>
            <a:spLocks noGrp="1" noChangeArrowheads="1"/>
          </p:cNvSpPr>
          <p:nvPr>
            <p:ph type="body" idx="1"/>
          </p:nvPr>
        </p:nvSpPr>
        <p:spPr/>
        <p:txBody>
          <a:bodyPr/>
          <a:lstStyle/>
          <a:p>
            <a:pPr eaLnBrk="1" hangingPunct="1">
              <a:lnSpc>
                <a:spcPct val="120000"/>
              </a:lnSpc>
            </a:pPr>
            <a:r>
              <a:rPr lang="zh-CN" altLang="en-US">
                <a:ea typeface="宋体" pitchFamily="2" charset="-122"/>
              </a:rPr>
              <a:t>综合防灾规划	</a:t>
            </a:r>
          </a:p>
          <a:p>
            <a:pPr eaLnBrk="1" hangingPunct="1">
              <a:lnSpc>
                <a:spcPct val="120000"/>
              </a:lnSpc>
            </a:pPr>
            <a:r>
              <a:rPr lang="zh-CN" altLang="en-US">
                <a:ea typeface="宋体" pitchFamily="2" charset="-122"/>
              </a:rPr>
              <a:t>环境保护和环卫工程规划</a:t>
            </a:r>
          </a:p>
          <a:p>
            <a:pPr eaLnBrk="1" hangingPunct="1">
              <a:lnSpc>
                <a:spcPct val="120000"/>
              </a:lnSpc>
            </a:pPr>
            <a:r>
              <a:rPr lang="zh-CN" altLang="en-US">
                <a:ea typeface="宋体" pitchFamily="2" charset="-122"/>
              </a:rPr>
              <a:t>地下空间规划</a:t>
            </a:r>
          </a:p>
          <a:p>
            <a:pPr eaLnBrk="1" hangingPunct="1">
              <a:lnSpc>
                <a:spcPct val="120000"/>
              </a:lnSpc>
            </a:pPr>
            <a:endParaRPr lang="en-US" altLang="zh-CN">
              <a:ea typeface="宋体" pitchFamily="2" charset="-122"/>
            </a:endParaRP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quarter" idx="10"/>
          </p:nvPr>
        </p:nvSpPr>
        <p:spPr/>
        <p:txBody>
          <a:bodyPr/>
          <a:lstStyle/>
          <a:p>
            <a:pPr>
              <a:defRPr/>
            </a:pPr>
            <a:r>
              <a:rPr lang="en-US" altLang="zh-CN"/>
              <a:t>www.themegallery.com</a:t>
            </a:r>
          </a:p>
        </p:txBody>
      </p:sp>
      <p:sp>
        <p:nvSpPr>
          <p:cNvPr id="17411" name="页脚占位符 4"/>
          <p:cNvSpPr>
            <a:spLocks noGrp="1"/>
          </p:cNvSpPr>
          <p:nvPr>
            <p:ph type="ftr" sz="quarter" idx="11"/>
          </p:nvPr>
        </p:nvSpPr>
        <p:spPr>
          <a:noFill/>
        </p:spPr>
        <p:txBody>
          <a:bodyPr/>
          <a:lstStyle/>
          <a:p>
            <a:r>
              <a:rPr lang="en-US" altLang="zh-CN"/>
              <a:t>LOGO</a:t>
            </a:r>
          </a:p>
        </p:txBody>
      </p:sp>
      <p:sp>
        <p:nvSpPr>
          <p:cNvPr id="17412" name="Rectangle 2"/>
          <p:cNvSpPr>
            <a:spLocks noGrp="1" noChangeArrowheads="1"/>
          </p:cNvSpPr>
          <p:nvPr>
            <p:ph type="title"/>
          </p:nvPr>
        </p:nvSpPr>
        <p:spPr/>
        <p:txBody>
          <a:bodyPr/>
          <a:lstStyle/>
          <a:p>
            <a:pPr eaLnBrk="1" hangingPunct="1"/>
            <a:endParaRPr lang="zh-CN" altLang="zh-CN">
              <a:ea typeface="宋体" pitchFamily="2" charset="-122"/>
            </a:endParaRPr>
          </a:p>
        </p:txBody>
      </p:sp>
      <p:sp>
        <p:nvSpPr>
          <p:cNvPr id="17413" name="Rectangle 3"/>
          <p:cNvSpPr>
            <a:spLocks noGrp="1" noChangeArrowheads="1"/>
          </p:cNvSpPr>
          <p:nvPr>
            <p:ph type="body" idx="1"/>
          </p:nvPr>
        </p:nvSpPr>
        <p:spPr/>
        <p:txBody>
          <a:bodyPr/>
          <a:lstStyle/>
          <a:p>
            <a:pPr eaLnBrk="1" hangingPunct="1"/>
            <a:r>
              <a:rPr lang="zh-CN" altLang="en-US">
                <a:ea typeface="宋体" pitchFamily="2" charset="-122"/>
              </a:rPr>
              <a:t>城市总体规划决定了</a:t>
            </a:r>
          </a:p>
          <a:p>
            <a:pPr lvl="1" eaLnBrk="1" hangingPunct="1">
              <a:lnSpc>
                <a:spcPct val="170000"/>
              </a:lnSpc>
            </a:pPr>
            <a:r>
              <a:rPr lang="zh-CN" altLang="en-US" b="1">
                <a:ea typeface="宋体" pitchFamily="2" charset="-122"/>
              </a:rPr>
              <a:t>城市规模与用地范围</a:t>
            </a:r>
          </a:p>
          <a:p>
            <a:pPr lvl="1" eaLnBrk="1" hangingPunct="1">
              <a:lnSpc>
                <a:spcPct val="170000"/>
              </a:lnSpc>
            </a:pPr>
            <a:r>
              <a:rPr lang="zh-CN" altLang="en-US" b="1">
                <a:ea typeface="宋体" pitchFamily="2" charset="-122"/>
              </a:rPr>
              <a:t>划分土地的用途、功能组合</a:t>
            </a:r>
          </a:p>
          <a:p>
            <a:pPr lvl="1" eaLnBrk="1" hangingPunct="1">
              <a:lnSpc>
                <a:spcPct val="170000"/>
              </a:lnSpc>
            </a:pPr>
            <a:r>
              <a:rPr lang="zh-CN" altLang="en-US" b="1">
                <a:ea typeface="宋体" pitchFamily="2" charset="-122"/>
              </a:rPr>
              <a:t>土地利用强度</a:t>
            </a:r>
          </a:p>
          <a:p>
            <a:pPr lvl="1" eaLnBrk="1" hangingPunct="1">
              <a:lnSpc>
                <a:spcPct val="170000"/>
              </a:lnSpc>
            </a:pPr>
            <a:r>
              <a:rPr lang="zh-CN" altLang="en-US" b="1">
                <a:ea typeface="宋体" pitchFamily="2" charset="-122"/>
              </a:rPr>
              <a:t>间接决定了交通流量</a:t>
            </a:r>
          </a:p>
          <a:p>
            <a:pPr lvl="1" eaLnBrk="1" hangingPunct="1">
              <a:lnSpc>
                <a:spcPct val="170000"/>
              </a:lnSpc>
            </a:pPr>
            <a:r>
              <a:rPr lang="zh-CN" altLang="en-US" b="1">
                <a:ea typeface="宋体" pitchFamily="2" charset="-122"/>
              </a:rPr>
              <a:t>确定路网结构</a:t>
            </a:r>
          </a:p>
          <a:p>
            <a:pPr eaLnBrk="1" hangingPunct="1"/>
            <a:endParaRPr lang="en-US" altLang="zh-CN">
              <a:ea typeface="宋体" pitchFamily="2" charset="-122"/>
            </a:endParaRPr>
          </a:p>
        </p:txBody>
      </p:sp>
    </p:spTree>
  </p:cSld>
  <p:clrMapOvr>
    <a:masterClrMapping/>
  </p:clrMapOvr>
  <p:transition/>
</p:sld>
</file>

<file path=ppt/theme/theme1.xml><?xml version="1.0" encoding="utf-8"?>
<a:theme xmlns:a="http://schemas.openxmlformats.org/drawingml/2006/main" name="1_Default Design">
  <a:themeElements>
    <a:clrScheme name="1_Default Design 15">
      <a:dk1>
        <a:srgbClr val="000000"/>
      </a:dk1>
      <a:lt1>
        <a:srgbClr val="FFFFFF"/>
      </a:lt1>
      <a:dk2>
        <a:srgbClr val="FFFFFF"/>
      </a:dk2>
      <a:lt2>
        <a:srgbClr val="B2B2B2"/>
      </a:lt2>
      <a:accent1>
        <a:srgbClr val="001D70"/>
      </a:accent1>
      <a:accent2>
        <a:srgbClr val="E01C1E"/>
      </a:accent2>
      <a:accent3>
        <a:srgbClr val="FFFFFF"/>
      </a:accent3>
      <a:accent4>
        <a:srgbClr val="000000"/>
      </a:accent4>
      <a:accent5>
        <a:srgbClr val="AAABBB"/>
      </a:accent5>
      <a:accent6>
        <a:srgbClr val="CB181A"/>
      </a:accent6>
      <a:hlink>
        <a:srgbClr val="8A1717"/>
      </a:hlink>
      <a:folHlink>
        <a:srgbClr val="969696"/>
      </a:folHlink>
    </a:clrScheme>
    <a:fontScheme name="1_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1_Default Design 13">
        <a:dk1>
          <a:srgbClr val="000000"/>
        </a:dk1>
        <a:lt1>
          <a:srgbClr val="FFFFFF"/>
        </a:lt1>
        <a:dk2>
          <a:srgbClr val="FFFFFF"/>
        </a:dk2>
        <a:lt2>
          <a:srgbClr val="808080"/>
        </a:lt2>
        <a:accent1>
          <a:srgbClr val="001D70"/>
        </a:accent1>
        <a:accent2>
          <a:srgbClr val="E01C1E"/>
        </a:accent2>
        <a:accent3>
          <a:srgbClr val="FFFFFF"/>
        </a:accent3>
        <a:accent4>
          <a:srgbClr val="000000"/>
        </a:accent4>
        <a:accent5>
          <a:srgbClr val="AAABBB"/>
        </a:accent5>
        <a:accent6>
          <a:srgbClr val="CB181A"/>
        </a:accent6>
        <a:hlink>
          <a:srgbClr val="8A1717"/>
        </a:hlink>
        <a:folHlink>
          <a:srgbClr val="B2B2B2"/>
        </a:folHlink>
      </a:clrScheme>
      <a:clrMap bg1="lt1" tx1="dk1" bg2="lt2" tx2="dk2" accent1="accent1" accent2="accent2" accent3="accent3" accent4="accent4" accent5="accent5" accent6="accent6" hlink="hlink" folHlink="folHlink"/>
    </a:extraClrScheme>
    <a:extraClrScheme>
      <a:clrScheme name="1_Default Design 14">
        <a:dk1>
          <a:srgbClr val="000000"/>
        </a:dk1>
        <a:lt1>
          <a:srgbClr val="FFFFFF"/>
        </a:lt1>
        <a:dk2>
          <a:srgbClr val="FFFFFF"/>
        </a:dk2>
        <a:lt2>
          <a:srgbClr val="B2B2B2"/>
        </a:lt2>
        <a:accent1>
          <a:srgbClr val="001D70"/>
        </a:accent1>
        <a:accent2>
          <a:srgbClr val="E01C1E"/>
        </a:accent2>
        <a:accent3>
          <a:srgbClr val="FFFFFF"/>
        </a:accent3>
        <a:accent4>
          <a:srgbClr val="000000"/>
        </a:accent4>
        <a:accent5>
          <a:srgbClr val="AAABBB"/>
        </a:accent5>
        <a:accent6>
          <a:srgbClr val="CB181A"/>
        </a:accent6>
        <a:hlink>
          <a:srgbClr val="8A1717"/>
        </a:hlink>
        <a:folHlink>
          <a:srgbClr val="B2B2B2"/>
        </a:folHlink>
      </a:clrScheme>
      <a:clrMap bg1="lt1" tx1="dk1" bg2="lt2" tx2="dk2" accent1="accent1" accent2="accent2" accent3="accent3" accent4="accent4" accent5="accent5" accent6="accent6" hlink="hlink" folHlink="folHlink"/>
    </a:extraClrScheme>
    <a:extraClrScheme>
      <a:clrScheme name="1_Default Design 15">
        <a:dk1>
          <a:srgbClr val="000000"/>
        </a:dk1>
        <a:lt1>
          <a:srgbClr val="FFFFFF"/>
        </a:lt1>
        <a:dk2>
          <a:srgbClr val="FFFFFF"/>
        </a:dk2>
        <a:lt2>
          <a:srgbClr val="B2B2B2"/>
        </a:lt2>
        <a:accent1>
          <a:srgbClr val="001D70"/>
        </a:accent1>
        <a:accent2>
          <a:srgbClr val="E01C1E"/>
        </a:accent2>
        <a:accent3>
          <a:srgbClr val="FFFFFF"/>
        </a:accent3>
        <a:accent4>
          <a:srgbClr val="000000"/>
        </a:accent4>
        <a:accent5>
          <a:srgbClr val="AAABBB"/>
        </a:accent5>
        <a:accent6>
          <a:srgbClr val="CB181A"/>
        </a:accent6>
        <a:hlink>
          <a:srgbClr val="8A1717"/>
        </a:hlink>
        <a:folHlink>
          <a:srgbClr val="96969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
  <a:themeElements>
    <a:clrScheme name="">
      <a:dk1>
        <a:srgbClr val="000032"/>
      </a:dk1>
      <a:lt1>
        <a:srgbClr val="FFFFFF"/>
      </a:lt1>
      <a:dk2>
        <a:srgbClr val="000000"/>
      </a:dk2>
      <a:lt2>
        <a:srgbClr val="CEF3FE"/>
      </a:lt2>
      <a:accent1>
        <a:srgbClr val="003366"/>
      </a:accent1>
      <a:accent2>
        <a:srgbClr val="4C5E86"/>
      </a:accent2>
      <a:accent3>
        <a:srgbClr val="FFFFFF"/>
      </a:accent3>
      <a:accent4>
        <a:srgbClr val="000029"/>
      </a:accent4>
      <a:accent5>
        <a:srgbClr val="AAADB8"/>
      </a:accent5>
      <a:accent6>
        <a:srgbClr val="445479"/>
      </a:accent6>
      <a:hlink>
        <a:srgbClr val="B4D3E2"/>
      </a:hlink>
      <a:folHlink>
        <a:srgbClr val="000000"/>
      </a:folHlink>
    </a:clrScheme>
    <a:fontScheme name="2">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2 13">
        <a:dk1>
          <a:srgbClr val="FFFFFF"/>
        </a:dk1>
        <a:lt1>
          <a:srgbClr val="FFFFFF"/>
        </a:lt1>
        <a:dk2>
          <a:srgbClr val="000000"/>
        </a:dk2>
        <a:lt2>
          <a:srgbClr val="808080"/>
        </a:lt2>
        <a:accent1>
          <a:srgbClr val="AE1616"/>
        </a:accent1>
        <a:accent2>
          <a:srgbClr val="333399"/>
        </a:accent2>
        <a:accent3>
          <a:srgbClr val="FFFFFF"/>
        </a:accent3>
        <a:accent4>
          <a:srgbClr val="DADADA"/>
        </a:accent4>
        <a:accent5>
          <a:srgbClr val="D3ABAB"/>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 14">
        <a:dk1>
          <a:srgbClr val="000000"/>
        </a:dk1>
        <a:lt1>
          <a:srgbClr val="FFFFFF"/>
        </a:lt1>
        <a:dk2>
          <a:srgbClr val="000000"/>
        </a:dk2>
        <a:lt2>
          <a:srgbClr val="808080"/>
        </a:lt2>
        <a:accent1>
          <a:srgbClr val="CD1919"/>
        </a:accent1>
        <a:accent2>
          <a:srgbClr val="333399"/>
        </a:accent2>
        <a:accent3>
          <a:srgbClr val="FFFFFF"/>
        </a:accent3>
        <a:accent4>
          <a:srgbClr val="000000"/>
        </a:accent4>
        <a:accent5>
          <a:srgbClr val="E3ABAB"/>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 15">
        <a:dk1>
          <a:srgbClr val="808080"/>
        </a:dk1>
        <a:lt1>
          <a:srgbClr val="FFFFFF"/>
        </a:lt1>
        <a:dk2>
          <a:srgbClr val="000000"/>
        </a:dk2>
        <a:lt2>
          <a:srgbClr val="FFFFFF"/>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clrMap bg1="dk2" tx1="lt1" bg2="dk1" tx2="lt2" accent1="accent1" accent2="accent2" accent3="accent3" accent4="accent4" accent5="accent5" accent6="accent6" hlink="hlink" folHlink="folHlink"/>
    </a:extraClrScheme>
    <a:extraClrScheme>
      <a:clrScheme name="2 16">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2">
  <a:themeElements>
    <a:clrScheme name="">
      <a:dk1>
        <a:srgbClr val="000032"/>
      </a:dk1>
      <a:lt1>
        <a:srgbClr val="FFFFFF"/>
      </a:lt1>
      <a:dk2>
        <a:srgbClr val="000000"/>
      </a:dk2>
      <a:lt2>
        <a:srgbClr val="CEF3FE"/>
      </a:lt2>
      <a:accent1>
        <a:srgbClr val="003366"/>
      </a:accent1>
      <a:accent2>
        <a:srgbClr val="4C5E86"/>
      </a:accent2>
      <a:accent3>
        <a:srgbClr val="FFFFFF"/>
      </a:accent3>
      <a:accent4>
        <a:srgbClr val="000029"/>
      </a:accent4>
      <a:accent5>
        <a:srgbClr val="AAADB8"/>
      </a:accent5>
      <a:accent6>
        <a:srgbClr val="445479"/>
      </a:accent6>
      <a:hlink>
        <a:srgbClr val="B4D3E2"/>
      </a:hlink>
      <a:folHlink>
        <a:srgbClr val="000000"/>
      </a:folHlink>
    </a:clrScheme>
    <a:fontScheme name="3_2">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3_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3_2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3_2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3_2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3_2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3_2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3_2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3_2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3_2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3_2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3_2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3_2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3_2 13">
        <a:dk1>
          <a:srgbClr val="FFFFFF"/>
        </a:dk1>
        <a:lt1>
          <a:srgbClr val="FFFFFF"/>
        </a:lt1>
        <a:dk2>
          <a:srgbClr val="000000"/>
        </a:dk2>
        <a:lt2>
          <a:srgbClr val="808080"/>
        </a:lt2>
        <a:accent1>
          <a:srgbClr val="AE1616"/>
        </a:accent1>
        <a:accent2>
          <a:srgbClr val="333399"/>
        </a:accent2>
        <a:accent3>
          <a:srgbClr val="FFFFFF"/>
        </a:accent3>
        <a:accent4>
          <a:srgbClr val="DADADA"/>
        </a:accent4>
        <a:accent5>
          <a:srgbClr val="D3ABAB"/>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3_2 14">
        <a:dk1>
          <a:srgbClr val="000000"/>
        </a:dk1>
        <a:lt1>
          <a:srgbClr val="FFFFFF"/>
        </a:lt1>
        <a:dk2>
          <a:srgbClr val="000000"/>
        </a:dk2>
        <a:lt2>
          <a:srgbClr val="808080"/>
        </a:lt2>
        <a:accent1>
          <a:srgbClr val="CD1919"/>
        </a:accent1>
        <a:accent2>
          <a:srgbClr val="333399"/>
        </a:accent2>
        <a:accent3>
          <a:srgbClr val="FFFFFF"/>
        </a:accent3>
        <a:accent4>
          <a:srgbClr val="000000"/>
        </a:accent4>
        <a:accent5>
          <a:srgbClr val="E3ABAB"/>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3_2 15">
        <a:dk1>
          <a:srgbClr val="808080"/>
        </a:dk1>
        <a:lt1>
          <a:srgbClr val="FFFFFF"/>
        </a:lt1>
        <a:dk2>
          <a:srgbClr val="000000"/>
        </a:dk2>
        <a:lt2>
          <a:srgbClr val="FFFFFF"/>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clrMap bg1="dk2" tx1="lt1" bg2="dk1" tx2="lt2" accent1="accent1" accent2="accent2" accent3="accent3" accent4="accent4" accent5="accent5" accent6="accent6" hlink="hlink" folHlink="folHlink"/>
    </a:extraClrScheme>
    <a:extraClrScheme>
      <a:clrScheme name="3_2 16">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2">
  <a:themeElements>
    <a:clrScheme name="">
      <a:dk1>
        <a:srgbClr val="000032"/>
      </a:dk1>
      <a:lt1>
        <a:srgbClr val="FFFFFF"/>
      </a:lt1>
      <a:dk2>
        <a:srgbClr val="000000"/>
      </a:dk2>
      <a:lt2>
        <a:srgbClr val="CEF3FE"/>
      </a:lt2>
      <a:accent1>
        <a:srgbClr val="003366"/>
      </a:accent1>
      <a:accent2>
        <a:srgbClr val="4C5E86"/>
      </a:accent2>
      <a:accent3>
        <a:srgbClr val="FFFFFF"/>
      </a:accent3>
      <a:accent4>
        <a:srgbClr val="000029"/>
      </a:accent4>
      <a:accent5>
        <a:srgbClr val="AAADB8"/>
      </a:accent5>
      <a:accent6>
        <a:srgbClr val="445479"/>
      </a:accent6>
      <a:hlink>
        <a:srgbClr val="B4D3E2"/>
      </a:hlink>
      <a:folHlink>
        <a:srgbClr val="000000"/>
      </a:folHlink>
    </a:clrScheme>
    <a:fontScheme name="2_2">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2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2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2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2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2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2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2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2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2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2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2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2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2_2 13">
        <a:dk1>
          <a:srgbClr val="FFFFFF"/>
        </a:dk1>
        <a:lt1>
          <a:srgbClr val="FFFFFF"/>
        </a:lt1>
        <a:dk2>
          <a:srgbClr val="000000"/>
        </a:dk2>
        <a:lt2>
          <a:srgbClr val="808080"/>
        </a:lt2>
        <a:accent1>
          <a:srgbClr val="AE1616"/>
        </a:accent1>
        <a:accent2>
          <a:srgbClr val="333399"/>
        </a:accent2>
        <a:accent3>
          <a:srgbClr val="FFFFFF"/>
        </a:accent3>
        <a:accent4>
          <a:srgbClr val="DADADA"/>
        </a:accent4>
        <a:accent5>
          <a:srgbClr val="D3ABAB"/>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2 14">
        <a:dk1>
          <a:srgbClr val="000000"/>
        </a:dk1>
        <a:lt1>
          <a:srgbClr val="FFFFFF"/>
        </a:lt1>
        <a:dk2>
          <a:srgbClr val="000000"/>
        </a:dk2>
        <a:lt2>
          <a:srgbClr val="808080"/>
        </a:lt2>
        <a:accent1>
          <a:srgbClr val="CD1919"/>
        </a:accent1>
        <a:accent2>
          <a:srgbClr val="333399"/>
        </a:accent2>
        <a:accent3>
          <a:srgbClr val="FFFFFF"/>
        </a:accent3>
        <a:accent4>
          <a:srgbClr val="000000"/>
        </a:accent4>
        <a:accent5>
          <a:srgbClr val="E3ABAB"/>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2 15">
        <a:dk1>
          <a:srgbClr val="808080"/>
        </a:dk1>
        <a:lt1>
          <a:srgbClr val="FFFFFF"/>
        </a:lt1>
        <a:dk2>
          <a:srgbClr val="000000"/>
        </a:dk2>
        <a:lt2>
          <a:srgbClr val="FFFFFF"/>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clrMap bg1="dk2" tx1="lt1" bg2="dk1" tx2="lt2" accent1="accent1" accent2="accent2" accent3="accent3" accent4="accent4" accent5="accent5" accent6="accent6" hlink="hlink" folHlink="folHlink"/>
    </a:extraClrScheme>
    <a:extraClrScheme>
      <a:clrScheme name="2_2 16">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sample">
  <a:themeElements>
    <a:clrScheme name="1_sample 3">
      <a:dk1>
        <a:srgbClr val="000000"/>
      </a:dk1>
      <a:lt1>
        <a:srgbClr val="FFFFFF"/>
      </a:lt1>
      <a:dk2>
        <a:srgbClr val="702424"/>
      </a:dk2>
      <a:lt2>
        <a:srgbClr val="C0C0C0"/>
      </a:lt2>
      <a:accent1>
        <a:srgbClr val="5EB4B4"/>
      </a:accent1>
      <a:accent2>
        <a:srgbClr val="E49514"/>
      </a:accent2>
      <a:accent3>
        <a:srgbClr val="FFFFFF"/>
      </a:accent3>
      <a:accent4>
        <a:srgbClr val="000000"/>
      </a:accent4>
      <a:accent5>
        <a:srgbClr val="B6D6D6"/>
      </a:accent5>
      <a:accent6>
        <a:srgbClr val="CF8711"/>
      </a:accent6>
      <a:hlink>
        <a:srgbClr val="6E9349"/>
      </a:hlink>
      <a:folHlink>
        <a:srgbClr val="90A8B0"/>
      </a:folHlink>
    </a:clrScheme>
    <a:fontScheme name="1_sampl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sample 1">
        <a:dk1>
          <a:srgbClr val="003366"/>
        </a:dk1>
        <a:lt1>
          <a:srgbClr val="FFFFFF"/>
        </a:lt1>
        <a:dk2>
          <a:srgbClr val="51A0B9"/>
        </a:dk2>
        <a:lt2>
          <a:srgbClr val="DDDDDD"/>
        </a:lt2>
        <a:accent1>
          <a:srgbClr val="438ACB"/>
        </a:accent1>
        <a:accent2>
          <a:srgbClr val="77AE26"/>
        </a:accent2>
        <a:accent3>
          <a:srgbClr val="FFFFFF"/>
        </a:accent3>
        <a:accent4>
          <a:srgbClr val="002A56"/>
        </a:accent4>
        <a:accent5>
          <a:srgbClr val="B0C4E2"/>
        </a:accent5>
        <a:accent6>
          <a:srgbClr val="6B9D21"/>
        </a:accent6>
        <a:hlink>
          <a:srgbClr val="6E815B"/>
        </a:hlink>
        <a:folHlink>
          <a:srgbClr val="90A8B0"/>
        </a:folHlink>
      </a:clrScheme>
      <a:clrMap bg1="lt1" tx1="dk1" bg2="lt2" tx2="dk2" accent1="accent1" accent2="accent2" accent3="accent3" accent4="accent4" accent5="accent5" accent6="accent6" hlink="hlink" folHlink="folHlink"/>
    </a:extraClrScheme>
    <a:extraClrScheme>
      <a:clrScheme name="1_sample 2">
        <a:dk1>
          <a:srgbClr val="30311D"/>
        </a:dk1>
        <a:lt1>
          <a:srgbClr val="FFFFFF"/>
        </a:lt1>
        <a:dk2>
          <a:srgbClr val="5B583B"/>
        </a:dk2>
        <a:lt2>
          <a:srgbClr val="DDDDDD"/>
        </a:lt2>
        <a:accent1>
          <a:srgbClr val="855BC3"/>
        </a:accent1>
        <a:accent2>
          <a:srgbClr val="5595C1"/>
        </a:accent2>
        <a:accent3>
          <a:srgbClr val="FFFFFF"/>
        </a:accent3>
        <a:accent4>
          <a:srgbClr val="272817"/>
        </a:accent4>
        <a:accent5>
          <a:srgbClr val="C2B5DE"/>
        </a:accent5>
        <a:accent6>
          <a:srgbClr val="4C87AF"/>
        </a:accent6>
        <a:hlink>
          <a:srgbClr val="557B97"/>
        </a:hlink>
        <a:folHlink>
          <a:srgbClr val="A1A18B"/>
        </a:folHlink>
      </a:clrScheme>
      <a:clrMap bg1="lt1" tx1="dk1" bg2="lt2" tx2="dk2" accent1="accent1" accent2="accent2" accent3="accent3" accent4="accent4" accent5="accent5" accent6="accent6" hlink="hlink" folHlink="folHlink"/>
    </a:extraClrScheme>
    <a:extraClrScheme>
      <a:clrScheme name="1_sample 3">
        <a:dk1>
          <a:srgbClr val="000000"/>
        </a:dk1>
        <a:lt1>
          <a:srgbClr val="FFFFFF"/>
        </a:lt1>
        <a:dk2>
          <a:srgbClr val="702424"/>
        </a:dk2>
        <a:lt2>
          <a:srgbClr val="C0C0C0"/>
        </a:lt2>
        <a:accent1>
          <a:srgbClr val="5EB4B4"/>
        </a:accent1>
        <a:accent2>
          <a:srgbClr val="E49514"/>
        </a:accent2>
        <a:accent3>
          <a:srgbClr val="FFFFFF"/>
        </a:accent3>
        <a:accent4>
          <a:srgbClr val="000000"/>
        </a:accent4>
        <a:accent5>
          <a:srgbClr val="B6D6D6"/>
        </a:accent5>
        <a:accent6>
          <a:srgbClr val="CF8711"/>
        </a:accent6>
        <a:hlink>
          <a:srgbClr val="6E9349"/>
        </a:hlink>
        <a:folHlink>
          <a:srgbClr val="90A8B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American-PowerPoint-template</Template>
  <TotalTime>938</TotalTime>
  <Words>1686</Words>
  <Application>Microsoft Office PowerPoint</Application>
  <PresentationFormat>全屏显示(4:3)</PresentationFormat>
  <Paragraphs>271</Paragraphs>
  <Slides>32</Slides>
  <Notes>1</Notes>
  <HiddenSlides>0</HiddenSlides>
  <MMClips>0</MMClips>
  <ScaleCrop>false</ScaleCrop>
  <HeadingPairs>
    <vt:vector size="8" baseType="variant">
      <vt:variant>
        <vt:lpstr>已用的字体</vt:lpstr>
      </vt:variant>
      <vt:variant>
        <vt:i4>6</vt:i4>
      </vt:variant>
      <vt:variant>
        <vt:lpstr>主题</vt:lpstr>
      </vt:variant>
      <vt:variant>
        <vt:i4>5</vt:i4>
      </vt:variant>
      <vt:variant>
        <vt:lpstr>嵌入 OLE 服务器</vt:lpstr>
      </vt:variant>
      <vt:variant>
        <vt:i4>1</vt:i4>
      </vt:variant>
      <vt:variant>
        <vt:lpstr>幻灯片标题</vt:lpstr>
      </vt:variant>
      <vt:variant>
        <vt:i4>32</vt:i4>
      </vt:variant>
    </vt:vector>
  </HeadingPairs>
  <TitlesOfParts>
    <vt:vector size="44" baseType="lpstr">
      <vt:lpstr>等线</vt:lpstr>
      <vt:lpstr>黑体</vt:lpstr>
      <vt:lpstr>宋体</vt:lpstr>
      <vt:lpstr>Arial</vt:lpstr>
      <vt:lpstr>Verdana</vt:lpstr>
      <vt:lpstr>Wingdings</vt:lpstr>
      <vt:lpstr>1_Default Design</vt:lpstr>
      <vt:lpstr>2</vt:lpstr>
      <vt:lpstr>3_2</vt:lpstr>
      <vt:lpstr>2_2</vt:lpstr>
      <vt:lpstr>1_sample</vt:lpstr>
      <vt:lpstr>Visio</vt:lpstr>
      <vt:lpstr>道路交通管理</vt:lpstr>
      <vt:lpstr>PowerPoint 演示文稿</vt:lpstr>
      <vt:lpstr>第1章 交通管理概述</vt:lpstr>
      <vt:lpstr>基本概念</vt:lpstr>
      <vt:lpstr>基本概念及相互关系</vt:lpstr>
      <vt:lpstr>规划、建设和管理的关系</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交通管理原则</vt:lpstr>
      <vt:lpstr>PowerPoint 演示文稿</vt:lpstr>
      <vt:lpstr>交通管理阶段 </vt:lpstr>
      <vt:lpstr>交通系统管理</vt:lpstr>
      <vt:lpstr>PowerPoint 演示文稿</vt:lpstr>
      <vt:lpstr>PowerPoint 演示文稿</vt:lpstr>
      <vt:lpstr>PowerPoint 演示文稿</vt:lpstr>
      <vt:lpstr>交通需求管理</vt:lpstr>
      <vt:lpstr>PowerPoint 演示文稿</vt:lpstr>
      <vt:lpstr>PowerPoint 演示文稿</vt:lpstr>
      <vt:lpstr>交通需求管理主要措施</vt:lpstr>
      <vt:lpstr>PowerPoint 演示文稿</vt:lpstr>
      <vt:lpstr>PowerPoint 演示文稿</vt:lpstr>
      <vt:lpstr>PowerPoint 演示文稿</vt:lpstr>
      <vt:lpstr>常用标准、规范、规程</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Z Z</cp:lastModifiedBy>
  <cp:revision>81</cp:revision>
  <cp:lastPrinted>1601-01-01T00:00:00Z</cp:lastPrinted>
  <dcterms:created xsi:type="dcterms:W3CDTF">1601-01-01T00:00:00Z</dcterms:created>
  <dcterms:modified xsi:type="dcterms:W3CDTF">2024-09-04T15:58:29Z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